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ĐIỀU ƯỚC MƠ HOÀI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Hồng Trần Phạm Đình Đài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Có mỗi một điều Chúa ơi có mỗi một điều mà con xin (là) nguyện xin Chúa. ở trong Thánh Điện Ngài trọn đời (là) được ở trong Thánh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Điện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Niềm sướng vui tràn lan nơi thánh cung ngập tràn hồng ân Chúa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rộng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ban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Đây Thánh cung huyền linh dâng Chúa cung nhạc tình đẹp như ánh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bình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1548</TotalTime>
  <Words>82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ĐIỀU ƯỚC MƠ HOÀI Hồng Trần Phạm Đình Đài</vt:lpstr>
      <vt:lpstr>ĐK. Có mỗi một điều Chúa ơi có mỗi một điều mà con xin (là) nguyện xin Chúa. ở trong Thánh Điện Ngài trọn đời (là) được ở trong Thánh Điện Ngài.</vt:lpstr>
      <vt:lpstr>1/ Niềm sướng vui tràn lan nơi thánh cung ngập tràn hồng ân Chúa rộng ban.</vt:lpstr>
      <vt:lpstr>2/ Đây Thánh cung huyền linh dâng Chúa cung nhạc tình đẹp như ánh bình minh.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546</cp:revision>
  <dcterms:created xsi:type="dcterms:W3CDTF">2021-12-01T03:00:51Z</dcterms:created>
  <dcterms:modified xsi:type="dcterms:W3CDTF">2021-12-11T01:08:21Z</dcterms:modified>
</cp:coreProperties>
</file>