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ĐIỆP CA LÊN ĐỀN</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Đường lên cung thánh cung thánh bao diệu huyền. Vẳng nghe tiếng hát bài thánh ca dịu êm. Say sưa bước vào triều thánh ân hy vọng. Đường về nhà Chúa phút lâng lâng ngập hồn.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Nào đi về nhà Chúa ôi thánh cung dạt dào. Niềm mong chờ hồn lâng lâng hoan chúc ôi phúc ân huyền siêu. Chúa mong chờ con bước tới tìm về nguồn thánh ân. Ngập tràn ôi điện Ngài thắp sáng tin yêu.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Hồn bao mơ ước ca khúc ôi dặt dìu. Tình thơ vương vấn nhà Chúa trong đời con. Lung linh chói ngời hằng ánh sáng ân tình. Phụng sự nhà Chúa sướng vui ôi diệu huyền. </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Tình yêu dâng hiến ôi ngất ngây lặng hồn. Đời con có Chúa nguồn phúc ân huyền siêu. Con đây yếu hèn thầm khấn luôn trung thành. Trọn đời theo Chúa sướng vui luôn </a:t>
            </a:r>
            <a:r>
              <a:rPr lang="vi-VN" b="1">
                <a:solidFill>
                  <a:schemeClr val="bg1"/>
                </a:solidFill>
                <a:latin typeface="Times New Roman" pitchFamily="18" charset="0"/>
                <a:cs typeface="Times New Roman" pitchFamily="18" charset="0"/>
              </a:rPr>
              <a:t>ngập </a:t>
            </a:r>
            <a:r>
              <a:rPr lang="vi-VN" b="1" smtClean="0">
                <a:solidFill>
                  <a:schemeClr val="bg1"/>
                </a:solidFill>
                <a:latin typeface="Times New Roman" pitchFamily="18" charset="0"/>
                <a:cs typeface="Times New Roman" pitchFamily="18" charset="0"/>
              </a:rPr>
              <a:t>tràn</a:t>
            </a:r>
            <a:r>
              <a:rPr lang="en-US"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4. Dần trôi năm tháng bao sướng vui muộn phiền. Niềm tin phó thác tình mến không đổi thay. Hai lăm năm khấn dòng hồng phúc luôn dư tràn. Ngàn lời cảm mến phút tri ân mặn nồng. </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1463</TotalTime>
  <Words>225</Words>
  <Application>Microsoft Office PowerPoint</Application>
  <PresentationFormat>On-screen Show (16:9)</PresentationFormat>
  <Paragraphs>9</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ĐIỆP CA LÊN ĐỀN</vt:lpstr>
      <vt:lpstr>1. Đường lên cung thánh cung thánh bao diệu huyền. Vẳng nghe tiếng hát bài thánh ca dịu êm. Say sưa bước vào triều thánh ân hy vọng. Đường về nhà Chúa phút lâng lâng ngập hồn. </vt:lpstr>
      <vt:lpstr>ĐK. Nào đi về nhà Chúa ôi thánh cung dạt dào. Niềm mong chờ hồn lâng lâng hoan chúc ôi phúc ân huyền siêu. Chúa mong chờ con bước tới tìm về nguồn thánh ân. Ngập tràn ôi điện Ngài thắp sáng tin yêu. </vt:lpstr>
      <vt:lpstr>2. Hồn bao mơ ước ca khúc ôi dặt dìu. Tình thơ vương vấn nhà Chúa trong đời con. Lung linh chói ngời hằng ánh sáng ân tình. Phụng sự nhà Chúa sướng vui ôi diệu huyền. </vt:lpstr>
      <vt:lpstr>3. Tình yêu dâng hiến ôi ngất ngây lặng hồn. Đời con có Chúa nguồn phúc ân huyền siêu. Con đây yếu hèn thầm khấn luôn trung thành. Trọn đời theo Chúa sướng vui luôn ngập tràn.</vt:lpstr>
      <vt:lpstr>4. Dần trôi năm tháng bao sướng vui muộn phiền. Niềm tin phó thác tình mến không đổi thay. Hai lăm năm khấn dòng hồng phúc luôn dư tràn. Ngàn lời cảm mến phút tri ân mặn nồng.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493</cp:revision>
  <dcterms:created xsi:type="dcterms:W3CDTF">2021-12-01T03:00:51Z</dcterms:created>
  <dcterms:modified xsi:type="dcterms:W3CDTF">2021-12-10T12:58:04Z</dcterms:modified>
</cp:coreProperties>
</file>