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ĐÀN CA LÊN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Đàn ca lên muôn cung êm ái với lục huyền cầm. Niềm vui say hân hoan vầng trăng mới sáng soi đêm rằm. Điệu nhạc rộn rã nhịp trống đưa ngàn khúc Thánh Ca. Điệu nhạc rộn rã nhịp trống đưa ngàn khúc ca </a:t>
            </a:r>
            <a:r>
              <a:rPr lang="vi-VN" b="1">
                <a:solidFill>
                  <a:schemeClr val="bg1"/>
                </a:solidFill>
                <a:latin typeface="Times New Roman" pitchFamily="18" charset="0"/>
                <a:cs typeface="Times New Roman" pitchFamily="18" charset="0"/>
              </a:rPr>
              <a:t>hòa</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a:solidFill>
                  <a:schemeClr val="bg1"/>
                </a:solidFill>
                <a:latin typeface="Times New Roman" pitchFamily="18" charset="0"/>
                <a:cs typeface="Times New Roman" pitchFamily="18" charset="0"/>
              </a:rPr>
              <a:t>ĐK: Hãy reo mừng Thiên Chúa ta, lời hoan chúc vang xa. Hãy reo mừng Thiên Chúa ta, nguồn thánh ân chan hòa.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Ngàn xưa khi khai sinh dân Chúa đã dâng lời ca. Ngàn sau ghi trong tim từng câu hát chúc khen Danh Người. Vì Người là lối về chốn cao về chốn quang vinh. Vì Người là lối về chốn Thiên đình.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Lời ca trong gian truân đêm tối hát không dừng câu. Vì ta qua đau thương bờ mây tối lối đi vương sầu. Mừng ngày giải phóng của Chúa ta nào hãy reo ca. Mừng ngày giải phóng của Chúa ta nào hãy ca hòa.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1376</TotalTime>
  <Words>184</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ĐÀN CA LÊN</vt:lpstr>
      <vt:lpstr>1/ Đàn ca lên muôn cung êm ái với lục huyền cầm. Niềm vui say hân hoan vầng trăng mới sáng soi đêm rằm. Điệu nhạc rộn rã nhịp trống đưa ngàn khúc Thánh Ca. Điệu nhạc rộn rã nhịp trống đưa ngàn khúc ca hòa.</vt:lpstr>
      <vt:lpstr>ĐK: Hãy reo mừng Thiên Chúa ta, lời hoan chúc vang xa. Hãy reo mừng Thiên Chúa ta, nguồn thánh ân chan hòa.</vt:lpstr>
      <vt:lpstr>2/ Ngàn xưa khi khai sinh dân Chúa đã dâng lời ca. Ngàn sau ghi trong tim từng câu hát chúc khen Danh Người. Vì Người là lối về chốn cao về chốn quang vinh. Vì Người là lối về chốn Thiên đình.</vt:lpstr>
      <vt:lpstr>3/ Lời ca trong gian truân đêm tối hát không dừng câu. Vì ta qua đau thương bờ mây tối lối đi vương sầu. Mừng ngày giải phóng của Chúa ta nào hãy reo ca. Mừng ngày giải phóng của Chúa ta nào hãy ca hòa.</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440</cp:revision>
  <dcterms:created xsi:type="dcterms:W3CDTF">2021-12-01T03:00:51Z</dcterms:created>
  <dcterms:modified xsi:type="dcterms:W3CDTF">2021-12-10T08:12:35Z</dcterms:modified>
</cp:coreProperties>
</file>