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1"/>
  </p:notesMasterIdLst>
  <p:sldIdLst>
    <p:sldId id="8697" r:id="rId7"/>
    <p:sldId id="8578" r:id="rId8"/>
    <p:sldId id="8339" r:id="rId9"/>
    <p:sldId id="8340" r:id="rId10"/>
    <p:sldId id="8698" r:id="rId11"/>
    <p:sldId id="8620" r:id="rId12"/>
    <p:sldId id="8347" r:id="rId13"/>
    <p:sldId id="8699" r:id="rId14"/>
    <p:sldId id="8537" r:id="rId15"/>
    <p:sldId id="8622" r:id="rId16"/>
    <p:sldId id="8700" r:id="rId17"/>
    <p:sldId id="2320" r:id="rId18"/>
    <p:sldId id="8352" r:id="rId19"/>
    <p:sldId id="8353" r:id="rId2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CA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VỊNH (IS 12,2-6)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( 3 CÂU )</a:t>
            </a:r>
          </a:p>
        </p:txBody>
      </p:sp>
    </p:spTree>
    <p:extLst>
      <p:ext uri="{BB962C8B-B14F-4D97-AF65-F5344CB8AC3E}">
        <p14:creationId xmlns:p14="http://schemas.microsoft.com/office/powerpoint/2010/main" val="325914265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Đấng Thánh thật vĩ đại của Ít-ra-en </a:t>
            </a:r>
            <a:r>
              <a:rPr lang="fi-FI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Xi-on hãy hò reo</a:t>
            </a:r>
            <a:endParaRPr lang="en-US" sz="94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5569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0407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Alleluia-alleluia:</a:t>
            </a:r>
            <a:r>
              <a:rPr lang="en-US" sz="5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thần chúa ngự trên tôi.</a:t>
            </a:r>
            <a:r>
              <a:rPr lang="vi-VN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Chúa Sai Tôi Đem Tin Mừng Cho Người Khó Nghèo.</a:t>
            </a:r>
            <a:r>
              <a:rPr lang="en-US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Alleluia.</a:t>
            </a:r>
          </a:p>
        </p:txBody>
      </p:sp>
    </p:spTree>
    <p:extLst>
      <p:ext uri="{BB962C8B-B14F-4D97-AF65-F5344CB8AC3E}">
        <p14:creationId xmlns:p14="http://schemas.microsoft.com/office/powerpoint/2010/main" val="322746572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7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80832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-14400" y="-171450"/>
            <a:ext cx="9144000" cy="52387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35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Pk1:</a:t>
            </a:r>
            <a:r>
              <a:rPr lang="en-US" sz="635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35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thiên chúa, đấng cứu độ tôi, </a:t>
            </a:r>
            <a:r>
              <a:rPr lang="vi-VN" sz="635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tin tưởng và không sợ hãi chi</a:t>
            </a:r>
            <a:r>
              <a:rPr lang="vi-VN" sz="635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35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9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tin tưởng và không sợ hãi chi. </a:t>
            </a:r>
            <a:r>
              <a:rPr lang="vi-VN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Chúa chính là sức mạnh. Đấng tôi ca mừng. Ngài từng cứu độ tôi</a:t>
            </a:r>
            <a:r>
              <a:rPr lang="vi-VN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99140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0407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Pk2:</a:t>
            </a:r>
            <a:r>
              <a:rPr lang="en-US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 hoan tới múc nước tận suối,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 cứu độ và cảm tạ chúa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6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4136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 khấn Chúa và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 bày giữa muôn dân rằng: sự nghiệp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huyền siêu</a:t>
            </a:r>
            <a:r>
              <a:rPr lang="en-US" sz="7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306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0407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323850"/>
            <a:ext cx="9144000" cy="54673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Pk3:</a:t>
            </a:r>
            <a:r>
              <a:rPr lang="en-US" sz="6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Uy công Chúa hãy hát mừng luôn. </a:t>
            </a:r>
            <a:r>
              <a:rPr lang="vi-VN" sz="6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rao để trần gian cùng ngắm trông</a:t>
            </a:r>
            <a:r>
              <a:rPr lang="vi-VN" sz="6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3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17336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38925311</TotalTime>
  <Words>236</Words>
  <Application>Microsoft Office PowerPoint</Application>
  <PresentationFormat>On-screen Show (16:9)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1754</cp:revision>
  <dcterms:created xsi:type="dcterms:W3CDTF">2013-07-30T12:23:13Z</dcterms:created>
  <dcterms:modified xsi:type="dcterms:W3CDTF">2021-11-30T09:05:12Z</dcterms:modified>
</cp:coreProperties>
</file>