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21"/>
  </p:notesMasterIdLst>
  <p:sldIdLst>
    <p:sldId id="8697" r:id="rId7"/>
    <p:sldId id="8578" r:id="rId8"/>
    <p:sldId id="8339" r:id="rId9"/>
    <p:sldId id="8340" r:id="rId10"/>
    <p:sldId id="8698" r:id="rId11"/>
    <p:sldId id="8620" r:id="rId12"/>
    <p:sldId id="8347" r:id="rId13"/>
    <p:sldId id="8699" r:id="rId14"/>
    <p:sldId id="8537" r:id="rId15"/>
    <p:sldId id="8622" r:id="rId16"/>
    <p:sldId id="8700" r:id="rId17"/>
    <p:sldId id="2320" r:id="rId18"/>
    <p:sldId id="8352" r:id="rId19"/>
    <p:sldId id="8353" r:id="rId20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3716" autoAdjust="0"/>
  </p:normalViewPr>
  <p:slideViewPr>
    <p:cSldViewPr>
      <p:cViewPr>
        <p:scale>
          <a:sx n="132" d="100"/>
          <a:sy n="132" d="100"/>
        </p:scale>
        <p:origin x="-1014" y="-65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11/30/2021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CA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 VỊNH (IS 12,2-6)</a:t>
            </a:r>
          </a:p>
          <a:p>
            <a:pPr marL="0" indent="0" algn="ctr">
              <a:lnSpc>
                <a:spcPct val="140000"/>
              </a:lnSpc>
              <a:buFontTx/>
              <a:buNone/>
              <a:defRPr/>
            </a:pP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( 3 CÂU )</a:t>
            </a:r>
          </a:p>
        </p:txBody>
      </p:sp>
    </p:spTree>
    <p:extLst>
      <p:ext uri="{BB962C8B-B14F-4D97-AF65-F5344CB8AC3E}">
        <p14:creationId xmlns:p14="http://schemas.microsoft.com/office/powerpoint/2010/main" val="325914265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Đấng Thánh thật vĩ đại của Ít-ra-en </a:t>
            </a:r>
            <a:r>
              <a:rPr lang="fi-FI" sz="9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Xi-on hãy hò reo</a:t>
            </a:r>
            <a:endParaRPr lang="en-US" sz="94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15569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0407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832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Alleluia-alleluia:</a:t>
            </a:r>
            <a:r>
              <a:rPr lang="en-US" sz="5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Thánh thần chúa ngự trên tôi.</a:t>
            </a:r>
            <a:r>
              <a:rPr lang="vi-VN" sz="5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Chúa Sai Tôi Đem Tin Mừng Cho Người Khó Nghèo.</a:t>
            </a:r>
            <a:r>
              <a:rPr lang="en-US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Alleluia.</a:t>
            </a:r>
          </a:p>
        </p:txBody>
      </p:sp>
    </p:spTree>
    <p:extLst>
      <p:ext uri="{BB962C8B-B14F-4D97-AF65-F5344CB8AC3E}">
        <p14:creationId xmlns:p14="http://schemas.microsoft.com/office/powerpoint/2010/main" val="3227465723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73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80832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-14400" y="-171450"/>
            <a:ext cx="9144000" cy="52387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35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Pk1:</a:t>
            </a:r>
            <a:r>
              <a:rPr lang="en-US" sz="635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35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 thiên chúa, đấng cứu độ tôi, </a:t>
            </a:r>
            <a:r>
              <a:rPr lang="vi-VN" sz="635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tin tưởng và không sợ hãi chi</a:t>
            </a:r>
            <a:r>
              <a:rPr lang="vi-VN" sz="635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35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891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tôi tin tưởng và không sợ hãi chi. </a:t>
            </a:r>
            <a:r>
              <a:rPr lang="vi-VN" sz="5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Chúa chính là sức mạnh. Đấng tôi ca mừng. Ngài từng cứu độ tôi</a:t>
            </a:r>
            <a:r>
              <a:rPr lang="vi-VN" sz="5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599140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0407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6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Pk2:</a:t>
            </a: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Hân hoan tới múc nước tận suối, </a:t>
            </a:r>
            <a:r>
              <a:rPr lang="vi-VN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suối cứu độ và cảm tạ chúa </a:t>
            </a:r>
            <a:r>
              <a:rPr lang="vi-VN" sz="66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66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6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41361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 khấn Chúa và </a:t>
            </a:r>
            <a:r>
              <a:rPr lang="en-US" sz="8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tỏ bày giữa muôn dân rằng: sự nghiệp </a:t>
            </a:r>
            <a:r>
              <a:rPr lang="en-US" sz="8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huyền siêu</a:t>
            </a:r>
            <a:r>
              <a:rPr lang="en-US" sz="7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80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030605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0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Đk</a:t>
            </a:r>
            <a:r>
              <a:rPr lang="en-US" sz="60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Hãy mừng rỡ reo hò vì giữa ngươi. Đức </a:t>
            </a:r>
            <a:r>
              <a:rPr lang="en-US" sz="6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Chúa của Ít-ra-en, </a:t>
            </a:r>
            <a:r>
              <a:rPr lang="en-US" sz="6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 thực là thánh thiện.</a:t>
            </a:r>
          </a:p>
          <a:p>
            <a:pPr marL="0" indent="0" algn="just">
              <a:lnSpc>
                <a:spcPct val="140000"/>
              </a:lnSpc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04078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4294967295"/>
          </p:nvPr>
        </p:nvSpPr>
        <p:spPr>
          <a:xfrm>
            <a:off x="0" y="-323850"/>
            <a:ext cx="9144000" cy="546735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40000"/>
              </a:lnSpc>
              <a:buFontTx/>
              <a:buNone/>
              <a:defRPr/>
            </a:pPr>
            <a:r>
              <a:rPr lang="en-US" sz="6300" b="1" u="sng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Pk3:</a:t>
            </a:r>
            <a:r>
              <a:rPr lang="en-US" sz="6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Uy công Chúa hãy hát mừng luôn. </a:t>
            </a:r>
            <a:r>
              <a:rPr lang="vi-VN" sz="63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 rao để trần gian cùng ngắm trông</a:t>
            </a:r>
            <a:r>
              <a:rPr lang="vi-VN" sz="63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6300" b="1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173369"/>
      </p:ext>
    </p:extLst>
  </p:cSld>
  <p:clrMapOvr>
    <a:masterClrMapping/>
  </p:clrMapOvr>
  <p:transition advClick="0" advTm="3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38925311</TotalTime>
  <Words>236</Words>
  <Application>Microsoft Office PowerPoint</Application>
  <PresentationFormat>On-screen Show (16:9)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Trek</vt:lpstr>
      <vt:lpstr>Flow</vt:lpstr>
      <vt:lpstr>Technic</vt:lpstr>
      <vt:lpstr>Thatch</vt:lpstr>
      <vt:lpstr>14_Default Design</vt:lpstr>
      <vt:lpstr>36_Default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1754</cp:revision>
  <dcterms:created xsi:type="dcterms:W3CDTF">2013-07-30T12:23:13Z</dcterms:created>
  <dcterms:modified xsi:type="dcterms:W3CDTF">2021-11-30T09:05:12Z</dcterms:modified>
</cp:coreProperties>
</file>