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61" r:id="rId2"/>
    <p:sldId id="264" r:id="rId3"/>
    <p:sldId id="265" r:id="rId4"/>
    <p:sldId id="263"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68" autoAdjust="0"/>
  </p:normalViewPr>
  <p:slideViewPr>
    <p:cSldViewPr>
      <p:cViewPr>
        <p:scale>
          <a:sx n="100" d="100"/>
          <a:sy n="100" d="100"/>
        </p:scale>
        <p:origin x="-1944" y="-120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2AA51D-B593-4CBB-9565-1D19BE008418}" type="datetimeFigureOut">
              <a:rPr lang="en-US" smtClean="0"/>
              <a:t>11/30/2021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DB5810-5471-4BA5-9E62-1BBCD1D878FD}" type="slidenum">
              <a:rPr lang="en-US" smtClean="0"/>
              <a:t>‹#›</a:t>
            </a:fld>
            <a:endParaRPr lang="en-US"/>
          </a:p>
        </p:txBody>
      </p:sp>
    </p:spTree>
    <p:extLst>
      <p:ext uri="{BB962C8B-B14F-4D97-AF65-F5344CB8AC3E}">
        <p14:creationId xmlns:p14="http://schemas.microsoft.com/office/powerpoint/2010/main" val="339699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DB5810-5471-4BA5-9E62-1BBCD1D878FD}" type="slidenum">
              <a:rPr lang="en-US" smtClean="0"/>
              <a:t>2</a:t>
            </a:fld>
            <a:endParaRPr lang="en-US"/>
          </a:p>
        </p:txBody>
      </p:sp>
    </p:spTree>
    <p:extLst>
      <p:ext uri="{BB962C8B-B14F-4D97-AF65-F5344CB8AC3E}">
        <p14:creationId xmlns:p14="http://schemas.microsoft.com/office/powerpoint/2010/main" val="3991636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en-US" sz="5400" b="1" smtClean="0">
                <a:solidFill>
                  <a:schemeClr val="bg1"/>
                </a:solidFill>
                <a:latin typeface="Times New Roman" pitchFamily="18" charset="0"/>
                <a:cs typeface="Times New Roman" pitchFamily="18" charset="0"/>
              </a:rPr>
              <a:t>CN I VỌNG/B</a:t>
            </a:r>
            <a:br>
              <a:rPr lang="en-US" sz="5400" b="1" smtClean="0">
                <a:solidFill>
                  <a:schemeClr val="bg1"/>
                </a:solidFill>
                <a:latin typeface="Times New Roman" pitchFamily="18" charset="0"/>
                <a:cs typeface="Times New Roman" pitchFamily="18" charset="0"/>
              </a:rPr>
            </a:br>
            <a:r>
              <a:rPr lang="en-US" sz="5400" b="1" smtClean="0">
                <a:solidFill>
                  <a:schemeClr val="bg1"/>
                </a:solidFill>
                <a:latin typeface="Times New Roman" pitchFamily="18" charset="0"/>
                <a:cs typeface="Times New Roman" pitchFamily="18" charset="0"/>
              </a:rPr>
              <a:t>Lm. Pet. Huy Hoàng</a:t>
            </a:r>
            <a:br>
              <a:rPr lang="en-US" sz="5400" b="1" smtClean="0">
                <a:solidFill>
                  <a:schemeClr val="bg1"/>
                </a:solidFill>
                <a:latin typeface="Times New Roman" pitchFamily="18" charset="0"/>
                <a:cs typeface="Times New Roman" pitchFamily="18" charset="0"/>
              </a:rPr>
            </a:br>
            <a:r>
              <a:rPr lang="en-US" sz="5400" b="1" smtClean="0">
                <a:solidFill>
                  <a:schemeClr val="bg1"/>
                </a:solidFill>
                <a:latin typeface="Times New Roman" pitchFamily="18" charset="0"/>
                <a:cs typeface="Times New Roman" pitchFamily="18" charset="0"/>
              </a:rPr>
              <a:t>Tv 79,2ac.3b,15-16,18-19 </a:t>
            </a: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Rầy nguyện xin Ngài hãy ra tay bênh đỡ bao che Đấng ngự bên phải Ngài chính là người Chúa ban cho sức mạnh uy phong chúng con nguyện không dám xa Ngài, khấn Ngài xuống ơn để sống tốt lành</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80390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en-US" sz="5400" b="1" smtClean="0">
                <a:solidFill>
                  <a:schemeClr val="bg1"/>
                </a:solidFill>
                <a:latin typeface="Times New Roman" pitchFamily="18" charset="0"/>
                <a:cs typeface="Times New Roman" pitchFamily="18" charset="0"/>
              </a:rPr>
              <a:t>CN 2 VỌNG/B</a:t>
            </a:r>
            <a:br>
              <a:rPr lang="en-US" sz="5400" b="1" smtClean="0">
                <a:solidFill>
                  <a:schemeClr val="bg1"/>
                </a:solidFill>
                <a:latin typeface="Times New Roman" pitchFamily="18" charset="0"/>
                <a:cs typeface="Times New Roman" pitchFamily="18" charset="0"/>
              </a:rPr>
            </a:br>
            <a:r>
              <a:rPr lang="en-US" sz="5400" b="1" smtClean="0">
                <a:solidFill>
                  <a:schemeClr val="bg1"/>
                </a:solidFill>
                <a:latin typeface="Times New Roman" pitchFamily="18" charset="0"/>
                <a:cs typeface="Times New Roman" pitchFamily="18" charset="0"/>
              </a:rPr>
              <a:t>Lm. Pet. Huy Hoàng</a:t>
            </a:r>
            <a:br>
              <a:rPr lang="en-US" sz="5400" b="1" smtClean="0">
                <a:solidFill>
                  <a:schemeClr val="bg1"/>
                </a:solidFill>
                <a:latin typeface="Times New Roman" pitchFamily="18" charset="0"/>
                <a:cs typeface="Times New Roman" pitchFamily="18" charset="0"/>
              </a:rPr>
            </a:br>
            <a:r>
              <a:rPr lang="en-US" sz="5400" b="1" smtClean="0">
                <a:solidFill>
                  <a:schemeClr val="bg1"/>
                </a:solidFill>
                <a:latin typeface="Times New Roman" pitchFamily="18" charset="0"/>
                <a:cs typeface="Times New Roman" pitchFamily="18" charset="0"/>
              </a:rPr>
              <a:t>Tv 84, 9ab-10,1 1-12,13-14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4762215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Tôi lắng nghe điều Thiên Chúa phán truyền, vì lời Chúa truyền là lời chúc bình an. Chúa sẵn sàng ban ơn cứu độ cho những ai kính sợ Chúa, để vinh quang của Chúa hằng chiếu tỏa trên đất nước chúng ta</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1882754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6000" b="1" smtClean="0">
                <a:solidFill>
                  <a:schemeClr val="bg1"/>
                </a:solidFill>
                <a:latin typeface="Times New Roman" pitchFamily="18" charset="0"/>
                <a:cs typeface="Times New Roman" pitchFamily="18" charset="0"/>
              </a:rPr>
              <a:t>ĐK. Lạy Chúa, xin tỏ cho chúng con thấy tình thương Chúa. Và ban ơn cứu độ cho chúng con</a:t>
            </a:r>
            <a:r>
              <a:rPr lang="en-US" sz="6000" b="1" smtClean="0">
                <a:solidFill>
                  <a:schemeClr val="bg1"/>
                </a:solidFill>
                <a:latin typeface="Times New Roman" pitchFamily="18" charset="0"/>
                <a:cs typeface="Times New Roman" pitchFamily="18" charset="0"/>
              </a:rPr>
              <a:t>.</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722924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2. Chân lý với lòng từ bi tao ngộ, hoà bình sẽ cùng là công lý đẹp duyên. Tín nghĩa mọc lên nơi đất này, công lý nhìn xuống từ trời cao. Nguyện thương con lạy Chúa xin cứu độ và tha thứ lỗi xưa</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8454798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Vì Chúa sẽ tặng ban phúc lộc, và ruộng đất đầy tràn hoa trái ngọt thơm. Công lý là đi trước mặt Người, mở lối đường cho Người đặt chân. Tội con dân Người tha thứ, mọi lỗi lầm Người cũng xóa lấp đi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027508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6000" b="1" smtClean="0">
                <a:solidFill>
                  <a:schemeClr val="bg1"/>
                </a:solidFill>
                <a:latin typeface="Times New Roman" pitchFamily="18" charset="0"/>
                <a:cs typeface="Times New Roman" pitchFamily="18" charset="0"/>
              </a:rPr>
              <a:t>CN 3 VỌNG/B</a:t>
            </a:r>
            <a:br>
              <a:rPr lang="en-US" sz="6000" b="1" smtClean="0">
                <a:solidFill>
                  <a:schemeClr val="bg1"/>
                </a:solidFill>
                <a:latin typeface="Times New Roman" pitchFamily="18" charset="0"/>
                <a:cs typeface="Times New Roman" pitchFamily="18" charset="0"/>
              </a:rPr>
            </a:br>
            <a:r>
              <a:rPr lang="en-US" sz="6000" b="1" smtClean="0">
                <a:solidFill>
                  <a:schemeClr val="bg1"/>
                </a:solidFill>
                <a:latin typeface="Times New Roman" pitchFamily="18" charset="0"/>
                <a:cs typeface="Times New Roman" pitchFamily="18" charset="0"/>
              </a:rPr>
              <a:t>Lm. Pet. Huy Hoàng</a:t>
            </a:r>
            <a:br>
              <a:rPr lang="en-US" sz="6000" b="1" smtClean="0">
                <a:solidFill>
                  <a:schemeClr val="bg1"/>
                </a:solidFill>
                <a:latin typeface="Times New Roman" pitchFamily="18" charset="0"/>
                <a:cs typeface="Times New Roman" pitchFamily="18" charset="0"/>
              </a:rPr>
            </a:br>
            <a:r>
              <a:rPr lang="en-US" sz="6000" b="1" smtClean="0">
                <a:solidFill>
                  <a:schemeClr val="bg1"/>
                </a:solidFill>
                <a:latin typeface="Times New Roman" pitchFamily="18" charset="0"/>
                <a:cs typeface="Times New Roman" pitchFamily="18" charset="0"/>
              </a:rPr>
              <a:t>Lc 1,46-48,49-50,53-54 </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027508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Đức Maria nói rằng: "Linh hồn tôi ngợi khen Đức Chúa.Thần trí tôi hớn hở vui mừng, vì Thiên Chúa Đấng cứu độ tôi. Phận nữ tỳ hèn mọn Người đoái thương nhìn tới từ nay muôn người và hết mọi đời sẽ khen tôi là tôi diễm phúc.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027508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6000" b="1">
                <a:solidFill>
                  <a:schemeClr val="bg1"/>
                </a:solidFill>
                <a:latin typeface="Times New Roman" pitchFamily="18" charset="0"/>
                <a:cs typeface="Times New Roman" pitchFamily="18" charset="0"/>
              </a:rPr>
              <a:t>ĐK. Linh hồn tôi hớn hở mừng vui, vì Thiên Chúa Đấng cứu </a:t>
            </a:r>
            <a:r>
              <a:rPr lang="vi-VN" sz="6000" b="1">
                <a:solidFill>
                  <a:schemeClr val="bg1"/>
                </a:solidFill>
                <a:latin typeface="Times New Roman" pitchFamily="18" charset="0"/>
                <a:cs typeface="Times New Roman" pitchFamily="18" charset="0"/>
              </a:rPr>
              <a:t>độ </a:t>
            </a:r>
            <a:r>
              <a:rPr lang="vi-VN" sz="6000" b="1" smtClean="0">
                <a:solidFill>
                  <a:schemeClr val="bg1"/>
                </a:solidFill>
                <a:latin typeface="Times New Roman" pitchFamily="18" charset="0"/>
                <a:cs typeface="Times New Roman" pitchFamily="18" charset="0"/>
              </a:rPr>
              <a:t>tôi</a:t>
            </a:r>
            <a:r>
              <a:rPr lang="en-US" sz="6000" b="1" smtClean="0">
                <a:solidFill>
                  <a:schemeClr val="bg1"/>
                </a:solidFill>
                <a:latin typeface="Times New Roman" pitchFamily="18" charset="0"/>
                <a:cs typeface="Times New Roman" pitchFamily="18" charset="0"/>
              </a:rPr>
              <a:t>.</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027508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6000" b="1">
                <a:solidFill>
                  <a:schemeClr val="bg1"/>
                </a:solidFill>
                <a:latin typeface="Times New Roman" pitchFamily="18" charset="0"/>
                <a:cs typeface="Times New Roman" pitchFamily="18" charset="0"/>
              </a:rPr>
              <a:t>2. Đấng Toàn Năng đã làm cho tôi biết bao điều cao cả Danh Người thật chí thánh chí tôn Đời nọ tới đời kia, Chúa hằng xót thương những ai kính </a:t>
            </a:r>
            <a:r>
              <a:rPr lang="vi-VN" sz="6000" b="1">
                <a:solidFill>
                  <a:schemeClr val="bg1"/>
                </a:solidFill>
                <a:latin typeface="Times New Roman" pitchFamily="18" charset="0"/>
                <a:cs typeface="Times New Roman" pitchFamily="18" charset="0"/>
              </a:rPr>
              <a:t>sợ </a:t>
            </a:r>
            <a:r>
              <a:rPr lang="vi-VN" sz="6000" b="1" smtClean="0">
                <a:solidFill>
                  <a:schemeClr val="bg1"/>
                </a:solidFill>
                <a:latin typeface="Times New Roman" pitchFamily="18" charset="0"/>
                <a:cs typeface="Times New Roman" pitchFamily="18" charset="0"/>
              </a:rPr>
              <a:t>Người</a:t>
            </a:r>
            <a:r>
              <a:rPr lang="en-US" sz="6000" b="1" smtClean="0">
                <a:solidFill>
                  <a:schemeClr val="bg1"/>
                </a:solidFill>
                <a:latin typeface="Times New Roman" pitchFamily="18" charset="0"/>
                <a:cs typeface="Times New Roman" pitchFamily="18" charset="0"/>
              </a:rPr>
              <a:t>.</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02750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Lạy Mục Tử nhà Is ra el xin lắng tai nghe. Chúa là Đấng ngự trên các thần hộ giá, xin giải sáng hiển linh Xin khơi dậy uy dũng của Ngài, đến cùng chúng con và thương cứu độ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6000" b="1">
                <a:solidFill>
                  <a:schemeClr val="bg1"/>
                </a:solidFill>
                <a:latin typeface="Times New Roman" pitchFamily="18" charset="0"/>
                <a:cs typeface="Times New Roman" pitchFamily="18" charset="0"/>
              </a:rPr>
              <a:t>3. Kẻ đói nghèo Chúa ban của đầy dư. Người giàu có, lại đuổi về tay không. Chúa độ trì Is ra el là tôi tớ của Ngài, vì Người nhớ lại lòng thương xót </a:t>
            </a:r>
            <a:r>
              <a:rPr lang="vi-VN" sz="6000" b="1">
                <a:solidFill>
                  <a:schemeClr val="bg1"/>
                </a:solidFill>
                <a:latin typeface="Times New Roman" pitchFamily="18" charset="0"/>
                <a:cs typeface="Times New Roman" pitchFamily="18" charset="0"/>
              </a:rPr>
              <a:t>của </a:t>
            </a:r>
            <a:r>
              <a:rPr lang="vi-VN" sz="6000" b="1" smtClean="0">
                <a:solidFill>
                  <a:schemeClr val="bg1"/>
                </a:solidFill>
                <a:latin typeface="Times New Roman" pitchFamily="18" charset="0"/>
                <a:cs typeface="Times New Roman" pitchFamily="18" charset="0"/>
              </a:rPr>
              <a:t>Người</a:t>
            </a:r>
            <a:r>
              <a:rPr lang="en-US" sz="6000" b="1" smtClean="0">
                <a:solidFill>
                  <a:schemeClr val="bg1"/>
                </a:solidFill>
                <a:latin typeface="Times New Roman" pitchFamily="18" charset="0"/>
                <a:cs typeface="Times New Roman" pitchFamily="18" charset="0"/>
              </a:rPr>
              <a:t>.</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027508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6000" b="1">
                <a:solidFill>
                  <a:schemeClr val="bg1"/>
                </a:solidFill>
                <a:latin typeface="Times New Roman" pitchFamily="18" charset="0"/>
                <a:cs typeface="Times New Roman" pitchFamily="18" charset="0"/>
              </a:rPr>
              <a:t>CN 4 VỌNG/B</a:t>
            </a:r>
            <a:br>
              <a:rPr lang="en-US" sz="6000" b="1">
                <a:solidFill>
                  <a:schemeClr val="bg1"/>
                </a:solidFill>
                <a:latin typeface="Times New Roman" pitchFamily="18" charset="0"/>
                <a:cs typeface="Times New Roman" pitchFamily="18" charset="0"/>
              </a:rPr>
            </a:br>
            <a:r>
              <a:rPr lang="en-US" sz="6000" b="1">
                <a:solidFill>
                  <a:schemeClr val="bg1"/>
                </a:solidFill>
                <a:latin typeface="Times New Roman" pitchFamily="18" charset="0"/>
                <a:cs typeface="Times New Roman" pitchFamily="18" charset="0"/>
              </a:rPr>
              <a:t>Lm. Pet. </a:t>
            </a:r>
            <a:r>
              <a:rPr lang="en-US" sz="6000" b="1">
                <a:solidFill>
                  <a:schemeClr val="bg1"/>
                </a:solidFill>
                <a:latin typeface="Times New Roman" pitchFamily="18" charset="0"/>
                <a:cs typeface="Times New Roman" pitchFamily="18" charset="0"/>
              </a:rPr>
              <a:t>Huy </a:t>
            </a:r>
            <a:r>
              <a:rPr lang="en-US" sz="6000" b="1" smtClean="0">
                <a:solidFill>
                  <a:schemeClr val="bg1"/>
                </a:solidFill>
                <a:latin typeface="Times New Roman" pitchFamily="18" charset="0"/>
                <a:cs typeface="Times New Roman" pitchFamily="18" charset="0"/>
              </a:rPr>
              <a:t>Hoàng</a:t>
            </a:r>
            <a:r>
              <a:rPr lang="en-US" sz="6000" b="1">
                <a:solidFill>
                  <a:schemeClr val="bg1"/>
                </a:solidFill>
                <a:latin typeface="Times New Roman" pitchFamily="18" charset="0"/>
                <a:cs typeface="Times New Roman" pitchFamily="18" charset="0"/>
              </a:rPr>
              <a:t/>
            </a:r>
            <a:br>
              <a:rPr lang="en-US" sz="6000" b="1">
                <a:solidFill>
                  <a:schemeClr val="bg1"/>
                </a:solidFill>
                <a:latin typeface="Times New Roman" pitchFamily="18" charset="0"/>
                <a:cs typeface="Times New Roman" pitchFamily="18" charset="0"/>
              </a:rPr>
            </a:br>
            <a:r>
              <a:rPr lang="en-US" sz="6000" b="1">
                <a:solidFill>
                  <a:schemeClr val="bg1"/>
                </a:solidFill>
                <a:latin typeface="Times New Roman" pitchFamily="18" charset="0"/>
                <a:cs typeface="Times New Roman" pitchFamily="18" charset="0"/>
              </a:rPr>
              <a:t>Tv 88,2-3,4-5,27.29 </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027508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Con sẽ ca tụng cho đến muôn đời tình thương Chúa Trời. Và muôn thế hệ miệng con truyền rao Chúa thành trung. Và con đã nói: Lòng tín thành Chúa thiết lập trên trời. Và tình thương Chúa được dựng xây đến muôn </a:t>
            </a:r>
            <a:r>
              <a:rPr lang="vi-VN" b="1">
                <a:solidFill>
                  <a:schemeClr val="bg1"/>
                </a:solidFill>
                <a:latin typeface="Times New Roman" pitchFamily="18" charset="0"/>
                <a:cs typeface="Times New Roman" pitchFamily="18" charset="0"/>
              </a:rPr>
              <a:t>thế </a:t>
            </a:r>
            <a:r>
              <a:rPr lang="vi-VN" b="1" smtClean="0">
                <a:solidFill>
                  <a:schemeClr val="bg1"/>
                </a:solidFill>
                <a:latin typeface="Times New Roman" pitchFamily="18" charset="0"/>
                <a:cs typeface="Times New Roman" pitchFamily="18" charset="0"/>
              </a:rPr>
              <a:t>hệ</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027508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7200" b="1">
                <a:solidFill>
                  <a:schemeClr val="bg1"/>
                </a:solidFill>
                <a:latin typeface="Times New Roman" pitchFamily="18" charset="0"/>
                <a:cs typeface="Times New Roman" pitchFamily="18" charset="0"/>
              </a:rPr>
              <a:t>ĐK. Con sẽ ca ngợi tình thương của Chúa đến </a:t>
            </a:r>
            <a:r>
              <a:rPr lang="vi-VN" sz="7200" b="1">
                <a:solidFill>
                  <a:schemeClr val="bg1"/>
                </a:solidFill>
                <a:latin typeface="Times New Roman" pitchFamily="18" charset="0"/>
                <a:cs typeface="Times New Roman" pitchFamily="18" charset="0"/>
              </a:rPr>
              <a:t>muôn </a:t>
            </a:r>
            <a:r>
              <a:rPr lang="vi-VN" sz="7200" b="1" smtClean="0">
                <a:solidFill>
                  <a:schemeClr val="bg1"/>
                </a:solidFill>
                <a:latin typeface="Times New Roman" pitchFamily="18" charset="0"/>
                <a:cs typeface="Times New Roman" pitchFamily="18" charset="0"/>
              </a:rPr>
              <a:t>đời</a:t>
            </a:r>
            <a:r>
              <a:rPr lang="en-US" sz="7200" b="1">
                <a:solidFill>
                  <a:schemeClr val="bg1"/>
                </a:solidFill>
                <a:latin typeface="Times New Roman" pitchFamily="18" charset="0"/>
                <a:cs typeface="Times New Roman" pitchFamily="18" charset="0"/>
              </a:rPr>
              <a:t>.</a:t>
            </a:r>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027508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a:solidFill>
                  <a:schemeClr val="bg1"/>
                </a:solidFill>
                <a:latin typeface="Times New Roman" pitchFamily="18" charset="0"/>
                <a:cs typeface="Times New Roman" pitchFamily="18" charset="0"/>
              </a:rPr>
              <a:t>2. Xưa Chúa phán rằng Ta ước giao cùng người Ta tuyển chọn Ta đã thề cùng Đa vít nghĩa bộc Ta Dòng dõi ngươi Ta thiết lập tới muôn ngàn đời Và dựng xây ngai vàng Người đến muôn </a:t>
            </a:r>
            <a:r>
              <a:rPr lang="vi-VN" sz="4800" b="1">
                <a:solidFill>
                  <a:schemeClr val="bg1"/>
                </a:solidFill>
                <a:latin typeface="Times New Roman" pitchFamily="18" charset="0"/>
                <a:cs typeface="Times New Roman" pitchFamily="18" charset="0"/>
              </a:rPr>
              <a:t>thế </a:t>
            </a:r>
            <a:r>
              <a:rPr lang="vi-VN" sz="4800" b="1" smtClean="0">
                <a:solidFill>
                  <a:schemeClr val="bg1"/>
                </a:solidFill>
                <a:latin typeface="Times New Roman" pitchFamily="18" charset="0"/>
                <a:cs typeface="Times New Roman" pitchFamily="18" charset="0"/>
              </a:rPr>
              <a:t>hệ</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027508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a:solidFill>
                  <a:schemeClr val="bg1"/>
                </a:solidFill>
                <a:latin typeface="Times New Roman" pitchFamily="18" charset="0"/>
                <a:cs typeface="Times New Roman" pitchFamily="18" charset="0"/>
              </a:rPr>
              <a:t>3. Người sẽ thưa rằng Ngài chính Cha của con suốt đời Là Chúa Trời là núi đá cứu độ con Ngàn đời Ta yêu dấu người mãi không đổi dời Và thành tín giữ lời giao ước luôn </a:t>
            </a:r>
            <a:r>
              <a:rPr lang="vi-VN" sz="4800" b="1">
                <a:solidFill>
                  <a:schemeClr val="bg1"/>
                </a:solidFill>
                <a:latin typeface="Times New Roman" pitchFamily="18" charset="0"/>
                <a:cs typeface="Times New Roman" pitchFamily="18" charset="0"/>
              </a:rPr>
              <a:t>với </a:t>
            </a:r>
            <a:r>
              <a:rPr lang="vi-VN" sz="4800" b="1" smtClean="0">
                <a:solidFill>
                  <a:schemeClr val="bg1"/>
                </a:solidFill>
                <a:latin typeface="Times New Roman" pitchFamily="18" charset="0"/>
                <a:cs typeface="Times New Roman" pitchFamily="18" charset="0"/>
              </a:rPr>
              <a:t>Người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027508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02750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 Lạy Chúa xin phục hồi chúng con xin tỏa chiếu tôn nhan rạng ngời cho chúng con được ơn cứu độ</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Vạn lạy Ngài là Chúa thiên binh, xin hãy quay về. Chúa từ chốn trời cao cúi nhìn xuống vườn nho cũ Ngài thăm nom. Xin giữ gìn cây Chúa đã trồng, những chồi non được Ngài ban sức mạnh</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Rầy nguyện xin Ngài hãy ra tay bênh đỡ bao che Đấng ngự bên phải Ngài chính là người Chúa ban cho sức mạnh uy phong chúng con nguyện không dám xa Ngài, khấn Ngài xuống ơn để sống tốt lành</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800" b="1" smtClean="0">
                <a:solidFill>
                  <a:schemeClr val="bg1"/>
                </a:solidFill>
                <a:latin typeface="Times New Roman" pitchFamily="18" charset="0"/>
                <a:cs typeface="Times New Roman" pitchFamily="18" charset="0"/>
              </a:rPr>
              <a:t>CN 2 VỌNG/B</a:t>
            </a:r>
            <a:br>
              <a:rPr lang="en-US" sz="4800" b="1" smtClean="0">
                <a:solidFill>
                  <a:schemeClr val="bg1"/>
                </a:solidFill>
                <a:latin typeface="Times New Roman" pitchFamily="18" charset="0"/>
                <a:cs typeface="Times New Roman" pitchFamily="18" charset="0"/>
              </a:rPr>
            </a:br>
            <a:r>
              <a:rPr lang="en-US" sz="4800" b="1" smtClean="0">
                <a:solidFill>
                  <a:schemeClr val="bg1"/>
                </a:solidFill>
                <a:latin typeface="Times New Roman" pitchFamily="18" charset="0"/>
                <a:cs typeface="Times New Roman" pitchFamily="18" charset="0"/>
              </a:rPr>
              <a:t>Lm. Pet. Huy Hoàng</a:t>
            </a:r>
            <a:br>
              <a:rPr lang="en-US" sz="4800" b="1" smtClean="0">
                <a:solidFill>
                  <a:schemeClr val="bg1"/>
                </a:solidFill>
                <a:latin typeface="Times New Roman" pitchFamily="18" charset="0"/>
                <a:cs typeface="Times New Roman" pitchFamily="18" charset="0"/>
              </a:rPr>
            </a:br>
            <a:r>
              <a:rPr lang="en-US" sz="4800" b="1" smtClean="0">
                <a:solidFill>
                  <a:schemeClr val="bg1"/>
                </a:solidFill>
                <a:latin typeface="Times New Roman" pitchFamily="18" charset="0"/>
                <a:cs typeface="Times New Roman" pitchFamily="18" charset="0"/>
              </a:rPr>
              <a:t>Tv 84, 9ab-10,1 1-12,13-14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Lạy Mục Tử nhà Is ra el xin lắng tai nghe. Chúa là Đấng ngự trên các thần hộ giá, xin giải sáng hiển linh Xin khơi dậy uy dũng của Ngài, đến cùng chúng con và thương cứu độ</a:t>
            </a:r>
            <a:r>
              <a:rPr lang="en-US" sz="4800" b="1" smtClean="0">
                <a:solidFill>
                  <a:schemeClr val="bg1"/>
                </a:solidFill>
                <a:latin typeface="Times New Roman" pitchFamily="18" charset="0"/>
                <a:cs typeface="Times New Roman" pitchFamily="18" charset="0"/>
              </a:rPr>
              <a:t>.</a:t>
            </a:r>
            <a:r>
              <a:rPr lang="vi-VN" sz="4800" b="1" smtClean="0">
                <a:solidFill>
                  <a:schemeClr val="bg1"/>
                </a:solidFill>
                <a:latin typeface="Times New Roman" pitchFamily="18" charset="0"/>
                <a:cs typeface="Times New Roman" pitchFamily="18" charset="0"/>
              </a:rPr>
              <a:t>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 Lạy Chúa xin phục hồi chúng con xin tỏa chiếu tôn nhan rạng ngời cho chúng con được ơn cứu độ</a:t>
            </a:r>
            <a:r>
              <a:rPr lang="en-US" sz="5400" b="1">
                <a:solidFill>
                  <a:schemeClr val="bg1"/>
                </a:solidFill>
                <a:latin typeface="Times New Roman" pitchFamily="18" charset="0"/>
                <a:cs typeface="Times New Roman" pitchFamily="18" charset="0"/>
              </a:rPr>
              <a:t>.</a:t>
            </a:r>
          </a:p>
        </p:txBody>
      </p:sp>
    </p:spTree>
    <p:extLst>
      <p:ext uri="{BB962C8B-B14F-4D97-AF65-F5344CB8AC3E}">
        <p14:creationId xmlns:p14="http://schemas.microsoft.com/office/powerpoint/2010/main" val="790702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4800" b="1" smtClean="0">
                <a:solidFill>
                  <a:schemeClr val="bg1"/>
                </a:solidFill>
                <a:latin typeface="Times New Roman" pitchFamily="18" charset="0"/>
                <a:cs typeface="Times New Roman" pitchFamily="18" charset="0"/>
              </a:rPr>
              <a:t>2. Vạn lạy Ngài là Chúa thiên binh, xin hãy quay về. Chúa từ chốn trời cao cúi nhìn xuống vườn nho cũ Ngài thăm nom. Xin giữ gìn cây Chúa đã trồng, những chồi non được Ngài ban sức mạnh</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100323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823</Words>
  <Application>Microsoft Office PowerPoint</Application>
  <PresentationFormat>On-screen Show (16:9)</PresentationFormat>
  <Paragraphs>26</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CN I VỌNG/B Lm. Pet. Huy Hoàng Tv 79,2ac.3b,15-16,18-19 </vt:lpstr>
      <vt:lpstr>1. Lạy Mục Tử nhà Is ra el xin lắng tai nghe. Chúa là Đấng ngự trên các thần hộ giá, xin giải sáng hiển linh Xin khơi dậy uy dũng của Ngài, đến cùng chúng con và thương cứu độ </vt:lpstr>
      <vt:lpstr>ĐK. Lạy Chúa xin phục hồi chúng con xin tỏa chiếu tôn nhan rạng ngời cho chúng con được ơn cứu độ.</vt:lpstr>
      <vt:lpstr>2. Vạn lạy Ngài là Chúa thiên binh, xin hãy quay về. Chúa từ chốn trời cao cúi nhìn xuống vườn nho cũ Ngài thăm nom. Xin giữ gìn cây Chúa đã trồng, những chồi non được Ngài ban sức mạnh.</vt:lpstr>
      <vt:lpstr>3. Rầy nguyện xin Ngài hãy ra tay bênh đỡ bao che Đấng ngự bên phải Ngài chính là người Chúa ban cho sức mạnh uy phong chúng con nguyện không dám xa Ngài, khấn Ngài xuống ơn để sống tốt lành.</vt:lpstr>
      <vt:lpstr>CN 2 VỌNG/B Lm. Pet. Huy Hoàng Tv 84, 9ab-10,1 1-12,13-14 </vt:lpstr>
      <vt:lpstr>1. Lạy Mục Tử nhà Is ra el xin lắng tai nghe. Chúa là Đấng ngự trên các thần hộ giá, xin giải sáng hiển linh Xin khơi dậy uy dũng của Ngài, đến cùng chúng con và thương cứu độ. </vt:lpstr>
      <vt:lpstr>ĐK. Lạy Chúa xin phục hồi chúng con xin tỏa chiếu tôn nhan rạng ngời cho chúng con được ơn cứu độ.</vt:lpstr>
      <vt:lpstr>2. Vạn lạy Ngài là Chúa thiên binh, xin hãy quay về. Chúa từ chốn trời cao cúi nhìn xuống vườn nho cũ Ngài thăm nom. Xin giữ gìn cây Chúa đã trồng, những chồi non được Ngài ban sức mạnh.</vt:lpstr>
      <vt:lpstr>3. Rầy nguyện xin Ngài hãy ra tay bênh đỡ bao che Đấng ngự bên phải Ngài chính là người Chúa ban cho sức mạnh uy phong chúng con nguyện không dám xa Ngài, khấn Ngài xuống ơn để sống tốt lành.</vt:lpstr>
      <vt:lpstr>CN 2 VỌNG/B Lm. Pet. Huy Hoàng Tv 84, 9ab-10,1 1-12,13-14 </vt:lpstr>
      <vt:lpstr>1. Tôi lắng nghe điều Thiên Chúa phán truyền, vì lời Chúa truyền là lời chúc bình an. Chúa sẵn sàng ban ơn cứu độ cho những ai kính sợ Chúa, để vinh quang của Chúa hằng chiếu tỏa trên đất nước chúng ta.</vt:lpstr>
      <vt:lpstr>ĐK. Lạy Chúa, xin tỏ cho chúng con thấy tình thương Chúa. Và ban ơn cứu độ cho chúng con.</vt:lpstr>
      <vt:lpstr>2. Chân lý với lòng từ bi tao ngộ, hoà bình sẽ cùng là công lý đẹp duyên. Tín nghĩa mọc lên nơi đất này, công lý nhìn xuống từ trời cao. Nguyện thương con lạy Chúa xin cứu độ và tha thứ lỗi xưa.</vt:lpstr>
      <vt:lpstr>3. Vì Chúa sẽ tặng ban phúc lộc, và ruộng đất đầy tràn hoa trái ngọt thơm. Công lý là đi trước mặt Người, mở lối đường cho Người đặt chân. Tội con dân Người tha thứ, mọi lỗi lầm Người cũng xóa lấp đi.</vt:lpstr>
      <vt:lpstr>CN 3 VỌNG/B Lm. Pet. Huy Hoàng Lc 1,46-48,49-50,53-54 </vt:lpstr>
      <vt:lpstr>1. Đức Maria nói rằng: "Linh hồn tôi ngợi khen Đức Chúa.Thần trí tôi hớn hở vui mừng, vì Thiên Chúa Đấng cứu độ tôi. Phận nữ tỳ hèn mọn Người đoái thương nhìn tới từ nay muôn người và hết mọi đời sẽ khen tôi là tôi diễm phúc. </vt:lpstr>
      <vt:lpstr>ĐK. Linh hồn tôi hớn hở mừng vui, vì Thiên Chúa Đấng cứu độ tôi.</vt:lpstr>
      <vt:lpstr>2. Đấng Toàn Năng đã làm cho tôi biết bao điều cao cả Danh Người thật chí thánh chí tôn Đời nọ tới đời kia, Chúa hằng xót thương những ai kính sợ Người.</vt:lpstr>
      <vt:lpstr>3. Kẻ đói nghèo Chúa ban của đầy dư. Người giàu có, lại đuổi về tay không. Chúa độ trì Is ra el là tôi tớ của Ngài, vì Người nhớ lại lòng thương xót của Người.</vt:lpstr>
      <vt:lpstr>CN 4 VỌNG/B Lm. Pet. Huy Hoàng Tv 88,2-3,4-5,27.29 </vt:lpstr>
      <vt:lpstr>1. Con sẽ ca tụng cho đến muôn đời tình thương Chúa Trời. Và muôn thế hệ miệng con truyền rao Chúa thành trung. Và con đã nói: Lòng tín thành Chúa thiết lập trên trời. Và tình thương Chúa được dựng xây đến muôn thế hệ.</vt:lpstr>
      <vt:lpstr>ĐK. Con sẽ ca ngợi tình thương của Chúa đến muôn đời.</vt:lpstr>
      <vt:lpstr>2. Xưa Chúa phán rằng Ta ước giao cùng người Ta tuyển chọn Ta đã thề cùng Đa vít nghĩa bộc Ta Dòng dõi ngươi Ta thiết lập tới muôn ngàn đời Và dựng xây ngai vàng Người đến muôn thế hệ.</vt:lpstr>
      <vt:lpstr>3. Người sẽ thưa rằng Ngài chính Cha của con suốt đời Là Chúa Trời là núi đá cứu độ con Ngàn đời Ta yêu dấu người mãi không đổi dời Và thành tín giữ lời giao ước luôn với Người.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81</cp:revision>
  <dcterms:created xsi:type="dcterms:W3CDTF">2021-11-30T02:00:37Z</dcterms:created>
  <dcterms:modified xsi:type="dcterms:W3CDTF">2021-11-30T08:45:23Z</dcterms:modified>
</cp:coreProperties>
</file>