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4" r:id="rId3"/>
    <p:sldId id="265" r:id="rId4"/>
    <p:sldId id="263"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ĐÁP CA LỄ NGÀY 23/12</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 Pet. Huy Hoàng</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Tv 24,4bc-5ab,8-9,10.11 </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Lạy Chúa, đường lối Ngài xin chỉ bảo con, đường Ngài đi xin dạy con bước Dẫn con đi theo đường chân lý Ngài, vì Ngài là Thiên Chúa cứu độ con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smtClean="0">
                <a:solidFill>
                  <a:schemeClr val="bg1"/>
                </a:solidFill>
                <a:latin typeface="Times New Roman" pitchFamily="18" charset="0"/>
                <a:cs typeface="Times New Roman" pitchFamily="18" charset="0"/>
              </a:rPr>
              <a:t>ĐK. Hãy đứng thẳng và ngước đầu lên, vì anh em sắp được cứu chuộc</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Lạy Chúa Ngài chính trực luôn đầy từ nhân, chỉ đường ngay cho người tội lỗi. Lối công minh, kẻ nghèo, Chúa dẫn về, dạy người hèn đường lối Chúa thẳng ngay</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 Đường lối Chúa luôn tín thành nhân từ dành cho người thành tâm giữ lời giao ước. Chúa con ơi, lỗi tội con quá nặng, Vì danh Ngài, xin dung thứ tội con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142</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ĐÁP CA LỄ NGÀY 23/12 Lm. Pet. Huy Hoàng Tv 24,4bc-5ab,8-9,10.11 </vt:lpstr>
      <vt:lpstr>1. Lạy Chúa, đường lối Ngài xin chỉ bảo con, đường Ngài đi xin dạy con bước Dẫn con đi theo đường chân lý Ngài, vì Ngài là Thiên Chúa cứu độ con.</vt:lpstr>
      <vt:lpstr>ĐK. Hãy đứng thẳng và ngước đầu lên, vì anh em sắp được cứu chuộc.</vt:lpstr>
      <vt:lpstr>2. Lạy Chúa Ngài chính trực luôn đầy từ nhân, chỉ đường ngay cho người tội lỗi. Lối công minh, kẻ nghèo, Chúa dẫn về, dạy người hèn đường lối Chúa thẳng ngay.</vt:lpstr>
      <vt:lpstr>3. Đường lối Chúa luôn tín thành nhân từ dành cho người thành tâm giữ lời giao ước. Chúa con ơi, lỗi tội con quá nặng, Vì danh Ngài, xin dung thứ tội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76</cp:revision>
  <dcterms:created xsi:type="dcterms:W3CDTF">2021-11-30T02:00:37Z</dcterms:created>
  <dcterms:modified xsi:type="dcterms:W3CDTF">2021-11-30T04:56:50Z</dcterms:modified>
</cp:coreProperties>
</file>