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b="1">
                <a:solidFill>
                  <a:schemeClr val="bg1"/>
                </a:solidFill>
                <a:latin typeface="Times New Roman" pitchFamily="18" charset="0"/>
                <a:cs typeface="Times New Roman" pitchFamily="18" charset="0"/>
              </a:rPr>
              <a:t>ĐÂY BÁNH MIẾN</a:t>
            </a:r>
            <a:br>
              <a:rPr lang="en-US" b="1">
                <a:solidFill>
                  <a:schemeClr val="bg1"/>
                </a:solidFill>
                <a:latin typeface="Times New Roman" pitchFamily="18" charset="0"/>
                <a:cs typeface="Times New Roman" pitchFamily="18" charset="0"/>
              </a:rPr>
            </a:br>
            <a:r>
              <a:rPr lang="en-US"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Đây bánh miến đây rượu nho khiết tinh, lòng chân thành cùng dâng Chúa hiển vinh. Như khói trắng như trầm hương ngát thơm, cầu Chúa thương nhận của lễ hy sinh.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Chúng con cùng dâng tiến lên ngai thiêng, trong chén vàng, cuộc sống bao tình yêu. Cầu mong Chúa thương, hiệp nhất chúng con, trong tình Chúa mến thương muôn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Hướng tâm hồn lên Chúa trong tin yêu, dâng trót đời khổ giá nơi trần gian. Cầu xin Chúa thương, phù giúp chúng con, tiến về tới ánh quang thiên đường.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Chúng con cầu xin Chúa cho muôn dân, mau kết đoàn vui sống trong tình thân. Cầu Cha chí nhân, tràn muôn thánh ân, trên đời sống khó nguy gian </a:t>
            </a:r>
            <a:r>
              <a:rPr lang="vi-VN" sz="5400" b="1">
                <a:solidFill>
                  <a:schemeClr val="bg1"/>
                </a:solidFill>
                <a:latin typeface="Times New Roman" pitchFamily="18" charset="0"/>
                <a:cs typeface="Times New Roman" pitchFamily="18" charset="0"/>
              </a:rPr>
              <a:t>trần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2368</TotalTime>
  <Words>159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ĐÂY BÁNH MIẾN Lm. Kim Long</vt:lpstr>
      <vt:lpstr>ĐK. Đây bánh miến đây rượu nho khiết tinh, lòng chân thành cùng dâng Chúa hiển vinh. Như khói trắng như trầm hương ngát thơm, cầu Chúa thương nhận của lễ hy sinh.</vt:lpstr>
      <vt:lpstr>1. Chúng con cùng dâng tiến lên ngai thiêng, trong chén vàng, cuộc sống bao tình yêu. Cầu mong Chúa thương, hiệp nhất chúng con, trong tình Chúa mến thương muôn đời.</vt:lpstr>
      <vt:lpstr>2. Hướng tâm hồn lên Chúa trong tin yêu, dâng trót đời khổ giá nơi trần gian. Cầu xin Chúa thương, phù giúp chúng con, tiến về tới ánh quang thiên đường.</vt:lpstr>
      <vt:lpstr>3. Chúng con cầu xin Chúa cho muôn dân, mau kết đoàn vui sống trong tình thân. Cầu Cha chí nhân, tràn muôn thánh ân, trên đời sống khó nguy gian trần.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878</cp:revision>
  <dcterms:created xsi:type="dcterms:W3CDTF">2021-12-01T03:00:51Z</dcterms:created>
  <dcterms:modified xsi:type="dcterms:W3CDTF">2021-12-14T22:09:49Z</dcterms:modified>
</cp:coreProperties>
</file>