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ĐÂY BÁNH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Duy Tân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Chúa! Từ bi nhân ái vô cùng. Xin nhận lễ vật đoàn con tin yêu dâng Chúa. Đây bánh rượu thơm như áng trầm hương đây những Linh hồn. Ngày đêm nài van tha thiết xin Chúa thương giải thoát khỏi luyện hình.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ơi! Con cầu xin Chúa mãi thôi con cầu xin Chúa suốt đời. Ngài ơi! Xin hãy thương cứu các Linh hồn.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ơi! Chúa là Người Cha chí nhân Chúa là Thiên Chúa khoan hồng. Ngài ơi! Xin hãy thương cứu các </a:t>
            </a:r>
            <a:r>
              <a:rPr lang="vi-VN" sz="4000" b="1">
                <a:solidFill>
                  <a:schemeClr val="bg1"/>
                </a:solidFill>
                <a:latin typeface="Times New Roman" pitchFamily="18" charset="0"/>
                <a:cs typeface="Times New Roman" pitchFamily="18" charset="0"/>
              </a:rPr>
              <a:t>linh </a:t>
            </a:r>
            <a:r>
              <a:rPr lang="vi-VN" sz="4000" b="1" smtClean="0">
                <a:solidFill>
                  <a:schemeClr val="bg1"/>
                </a:solidFill>
                <a:latin typeface="Times New Roman" pitchFamily="18" charset="0"/>
                <a:cs typeface="Times New Roman" pitchFamily="18" charset="0"/>
              </a:rPr>
              <a:t>hồn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2077</TotalTime>
  <Words>115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ĐÂY BÁNH RƯỢU Duy Tân</vt:lpstr>
      <vt:lpstr>ĐK: Lạy Chúa! Từ bi nhân ái vô cùng. Xin nhận lễ vật đoàn con tin yêu dâng Chúa. Đây bánh rượu thơm như áng trầm hương đây những Linh hồn. Ngày đêm nài van tha thiết xin Chúa thương giải thoát khỏi luyện hình.</vt:lpstr>
      <vt:lpstr>1/ Chúa ơi! Con cầu xin Chúa mãi thôi con cầu xin Chúa suốt đời. Ngài ơi! Xin hãy thương cứu các Linh hồn.</vt:lpstr>
      <vt:lpstr>2/ Chúa ơi! Chúa là Người Cha chí nhân Chúa là Thiên Chúa khoan hồng. Ngài ơi! Xin hãy thương cứu các linh hồn.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770</cp:revision>
  <dcterms:created xsi:type="dcterms:W3CDTF">2021-12-01T03:00:51Z</dcterms:created>
  <dcterms:modified xsi:type="dcterms:W3CDTF">2021-12-13T22:30:27Z</dcterms:modified>
</cp:coreProperties>
</file>