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ĐÂY BÁNH THÁNH</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Duy Tân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ÐK: Ðây bánh thánh, đây rượu thánh, hợp với lòng chúng con dâng lên Chúa nhân hiền. Ðây thánh lễ, đây đoàn chiên, cùng nhất tâm xin Chúa hãy ban phép lành.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Cha cực thánh, Chúa uy linh toàn năng vĩnh viễn, xin nhận bánh rất tinh sạch đoàn con kính tiến. Tuy chẳng đáng cũng trông mong tình Cha đoái tới. Tha ngàn lỗi Chúa ban ơn trường sinh cõi trời.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Cha cực thánh, Chúa uy linh toàn năng vĩnh viễn, xin nhận chén cứu độ đây đoàn con kính tiến, như làn khói ngát hương thơm tỏa bay tới Chúa, ban hồng phúc cứu chúng con về nơi thái hòa.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1996</TotalTime>
  <Words>139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ĐÂY BÁNH THÁNH Duy Tân</vt:lpstr>
      <vt:lpstr>ÐK: Ðây bánh thánh, đây rượu thánh, hợp với lòng chúng con dâng lên Chúa nhân hiền. Ðây thánh lễ, đây đoàn chiên, cùng nhất tâm xin Chúa hãy ban phép lành. </vt:lpstr>
      <vt:lpstr>1. Cha cực thánh, Chúa uy linh toàn năng vĩnh viễn, xin nhận bánh rất tinh sạch đoàn con kính tiến. Tuy chẳng đáng cũng trông mong tình Cha đoái tới. Tha ngàn lỗi Chúa ban ơn trường sinh cõi trời. </vt:lpstr>
      <vt:lpstr>2. Cha cực thánh, Chúa uy linh toàn năng vĩnh viễn, xin nhận chén cứu độ đây đoàn con kính tiến, như làn khói ngát hương thơm tỏa bay tới Chúa, ban hồng phúc cứu chúng con về nơi thái hòa.</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724</cp:revision>
  <dcterms:created xsi:type="dcterms:W3CDTF">2021-12-01T03:00:51Z</dcterms:created>
  <dcterms:modified xsi:type="dcterms:W3CDTF">2021-12-12T08:24:06Z</dcterms:modified>
</cp:coreProperties>
</file>