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ĐÂY CHÚT TÌNH CON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 Chung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Đây chút tình con dâng lên Thiên Chúa từ nhân như bánh thơm và rượu ngon. Mãi đẹp lòng Cha yêu thương.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Ước mong kết hiệp với Ngài, dẫu cho biển cạn núi rời. Nguyện chẳng đổi thay tình dâu dám phai, một lòng yêu Chúa thôi.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Tháng năm mỏi mòn trông đợi, sống trong ân tình của Ngài. Một đời thảnh thơi triền miên sướng vui, thỏa hoài mong Chúa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2525</TotalTime>
  <Words>95</Words>
  <Application>Microsoft Office PowerPoint</Application>
  <PresentationFormat>On-screen Show (16:9)</PresentationFormat>
  <Paragraphs>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ĐÂY CHÚT TÌNH CON Viết Chung</vt:lpstr>
      <vt:lpstr>ĐK. Đây chút tình con dâng lên Thiên Chúa từ nhân như bánh thơm và rượu ngon. Mãi đẹp lòng Cha yêu thương.</vt:lpstr>
      <vt:lpstr>1. Ước mong kết hiệp với Ngài, dẫu cho biển cạn núi rời. Nguyện chẳng đổi thay tình dâu dám phai, một lòng yêu Chúa thôi.</vt:lpstr>
      <vt:lpstr>2. Tháng năm mỏi mòn trông đợi, sống trong ân tình của Ngài. Một đời thảnh thơi triền miên sướng vui, thỏa hoài mong Chúa ơi.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931</cp:revision>
  <dcterms:created xsi:type="dcterms:W3CDTF">2021-12-01T03:00:51Z</dcterms:created>
  <dcterms:modified xsi:type="dcterms:W3CDTF">2021-12-15T12:47:49Z</dcterms:modified>
</cp:coreProperties>
</file>