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ĐÂY CỦA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Trầm hương với lễ vật tinh tấn dâng trên bàn thờ. Lòng con thiết tha hòa muôn câu ca tán tụng danh Chúa. Đèn hoa thắm tươi ước mơ, với cung đàn tiếng thơ. Bánh thơm với rượu lành, Chúa ơi xin Ngài nhận cho.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Đây của lễ thành kính dâng Cha từ nhân. Đây của lễ tin yêu cậy trông suốt đời thủy chung một lòng (lòng con kính tin). Đây của lễ hồn xác dâng trọn lên Chúa. Đây của lễ tâm tình chan chứa, khát mong xin Ngài dủ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Mồ hôi lẫn máu lệ lai láng sớm hôm chuyên cần. Đời con vẫn luôn trọn niềm trung kiên hết tình yêu mến. Lạy Cha xót thương đến con, giữa lụy phiền thế gian. Lễ dâng với lòng thành, dám mong Chúa hằng ủi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2559</TotalTime>
  <Words>168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ĐÂY CỦA LỄ Viết Chung</vt:lpstr>
      <vt:lpstr>1. Trầm hương với lễ vật tinh tấn dâng trên bàn thờ. Lòng con thiết tha hòa muôn câu ca tán tụng danh Chúa. Đèn hoa thắm tươi ước mơ, với cung đàn tiếng thơ. Bánh thơm với rượu lành, Chúa ơi xin Ngài nhận cho. </vt:lpstr>
      <vt:lpstr>ĐK. Đây của lễ thành kính dâng Cha từ nhân. Đây của lễ tin yêu cậy trông suốt đời thủy chung một lòng (lòng con kính tin). Đây của lễ hồn xác dâng trọn lên Chúa. Đây của lễ tâm tình chan chứa, khát mong xin Ngài dủ thương.</vt:lpstr>
      <vt:lpstr>2. Mồ hôi lẫn máu lệ lai láng sớm hôm chuyên cần. Đời con vẫn luôn trọn niềm trung kiên hết tình yêu mến. Lạy Cha xót thương đến con, giữa lụy phiền thế gian. Lễ dâng với lòng thành, dám mong Chúa hằng ủi 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949</cp:revision>
  <dcterms:created xsi:type="dcterms:W3CDTF">2021-12-01T03:00:51Z</dcterms:created>
  <dcterms:modified xsi:type="dcterms:W3CDTF">2021-12-15T23:30:27Z</dcterms:modified>
</cp:coreProperties>
</file>