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 HY LỄ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Long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Tiến dâng Chúa trên trời ly rượu nồng tấm bánh thơm. Vui buồn trong cuộc đời lòng vẫn hướng trọn về Chúa.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Ðây hy lễ tôn vinh hiệp dâng với bao tâm tình, nguyện Chúa thương nhận lấy như trầm hương.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Nhớ Con Chúa dâng mình trên bàn thờ Thánh giá xưa. Cho trần gian tội tình được tiến bước vào đường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Ước mong tầm linh hồn, hao mòn vì mến Chúa luôn. Như ngàn cây bạch lạp hằng chiếu sáng rực tòa Chúa.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108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ĐÂY HY LỄ Kim Long</vt:lpstr>
      <vt:lpstr>1. Tiến dâng Chúa trên trời ly rượu nồng tấm bánh thơm. Vui buồn trong cuộc đời lòng vẫn hướng trọn về Chúa.</vt:lpstr>
      <vt:lpstr>ÐK. Ðây hy lễ tôn vinh hiệp dâng với bao tâm tình, nguyện Chúa thương nhận lấy như trầm hương.</vt:lpstr>
      <vt:lpstr>2. Nhớ Con Chúa dâng mình trên bàn thờ Thánh giá xưa. Cho trần gian tội tình được tiến bước vào đường Chúa.</vt:lpstr>
      <vt:lpstr>3. Ước mong tầm linh hồn, hao mòn vì mến Chúa luôn. Như ngàn cây bạch lạp hằng chiếu sáng rực tòa Chúa.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820</cp:revision>
  <dcterms:created xsi:type="dcterms:W3CDTF">2021-12-01T03:00:51Z</dcterms:created>
  <dcterms:modified xsi:type="dcterms:W3CDTF">2021-12-14T07:05:13Z</dcterms:modified>
</cp:coreProperties>
</file>