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ĐÂY HY LỄ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Đây bánh thơm đây rượu tinh tuyền, đoàn con hân hoan dâng Chúa chí thánh. Xin Chúa thương nhận lòng chân thành, hiệp dâng với Thịt Máu Chiên nhân hiền.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(là) xin Chúa nhận bánh vẹn sạch, đoàn con dâng Chúa trong tin yêu. Xin (là) xin Chúa nhận bánh vẹn sạch, đoàn con bất xứng tiến dâng lên.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(là) xin Chúa nhận chén rượu lành, giờ đây nhân thế dâng cao dâng. Xin (là) xin Chúa nhận chén rượu lành, tỏa hương thơm ngát tới thiên đàng. 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(là) xin kết hiệp tấm lòng con, hòa tan trong Chúa con vui say. Xin (là) xin kết hiệp tấm lòng con, tựa giọt nước giữa chén rượu đầy.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2088</TotalTime>
  <Words>162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ĐÂY HY LỄ Lm. Kim Long</vt:lpstr>
      <vt:lpstr>ĐK. Đây bánh thơm đây rượu tinh tuyền, đoàn con hân hoan dâng Chúa chí thánh. Xin Chúa thương nhận lòng chân thành, hiệp dâng với Thịt Máu Chiên nhân hiền.</vt:lpstr>
      <vt:lpstr>1. Xin (là) xin Chúa nhận bánh vẹn sạch, đoàn con dâng Chúa trong tin yêu. Xin (là) xin Chúa nhận bánh vẹn sạch, đoàn con bất xứng tiến dâng lên.</vt:lpstr>
      <vt:lpstr>2. Xin (là) xin Chúa nhận chén rượu lành, giờ đây nhân thế dâng cao dâng. Xin (là) xin Chúa nhận chén rượu lành, tỏa hương thơm ngát tới thiên đàng. </vt:lpstr>
      <vt:lpstr>3. Xin (là) xin kết hiệp tấm lòng con, hòa tan trong Chúa con vui say. Xin (là) xin kết hiệp tấm lòng con, tựa giọt nước giữa chén rượu đầy.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778</cp:revision>
  <dcterms:created xsi:type="dcterms:W3CDTF">2021-12-01T03:00:51Z</dcterms:created>
  <dcterms:modified xsi:type="dcterms:W3CDTF">2021-12-13T22:41:51Z</dcterms:modified>
</cp:coreProperties>
</file>