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8"/>
  </p:notesMasterIdLst>
  <p:sldIdLst>
    <p:sldId id="8674" r:id="rId7"/>
    <p:sldId id="8422" r:id="rId8"/>
    <p:sldId id="8505" r:id="rId9"/>
    <p:sldId id="8507" r:id="rId10"/>
    <p:sldId id="8528" r:id="rId11"/>
    <p:sldId id="8675" r:id="rId12"/>
    <p:sldId id="8676" r:id="rId13"/>
    <p:sldId id="8529" r:id="rId14"/>
    <p:sldId id="8584" r:id="rId15"/>
    <p:sldId id="8677" r:id="rId16"/>
    <p:sldId id="8678" r:id="rId1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25" d="100"/>
          <a:sy n="125" d="100"/>
        </p:scale>
        <p:origin x="-1224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62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6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5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42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62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76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9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3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6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DÂNG LỄ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ĐÂY 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endParaRPr lang="en-US" sz="72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1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762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Đây lời con thiết tha nguyện cầu,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tựa trầm hương bay về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Cho tay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vươn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6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-17145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cho tay con vươn tới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 như lễ vật dâng tiến khi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 </a:t>
            </a:r>
            <a:r>
              <a:rPr lang="vi-VN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7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2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762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Đây lời con thiết tha nguyện cầu,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tựa trầm hương bay về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Cho tay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vươn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13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-17145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cho tay con vươn tới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 như lễ vật dâng tiến khi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 </a:t>
            </a:r>
            <a:r>
              <a:rPr lang="vi-VN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7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14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Xin giữ gìn miệng con và xin canh chừng lưỡi con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đừng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 lòng con vương vấn theo tội.</a:t>
            </a:r>
          </a:p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8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 bọn tàn ác quyết không theo đòi.</a:t>
            </a:r>
            <a:endParaRPr lang="en-US" sz="8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1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762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Đây lời con thiết tha nguyện cầu,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tựa trầm hương bay về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Cho tay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vươn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6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-17145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cho tay con vươn tới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 như lễ vật dâng tiến khi </a:t>
            </a:r>
            <a:r>
              <a:rPr lang="vi-VN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 </a:t>
            </a:r>
            <a:r>
              <a:rPr lang="vi-VN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67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7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2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Pk2:</a:t>
            </a:r>
            <a:r>
              <a:rPr lang="en-US" sz="5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Đôi mắt con ngày đêm hằng trông lên Ngài Chúa ơi </a:t>
            </a:r>
            <a:r>
              <a:rPr lang="it-IT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đừng hủy mạng con, con vẫn </a:t>
            </a:r>
            <a:r>
              <a:rPr lang="it-IT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trông </a:t>
            </a:r>
            <a:r>
              <a:rPr lang="it-IT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t-IT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0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bảo vệ con thoát mưu quân thù.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52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38925206</TotalTime>
  <Words>194</Words>
  <Application>Microsoft Office PowerPoint</Application>
  <PresentationFormat>On-screen Show (16:9)</PresentationFormat>
  <Paragraphs>19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1651</cp:revision>
  <dcterms:created xsi:type="dcterms:W3CDTF">2013-07-30T12:23:13Z</dcterms:created>
  <dcterms:modified xsi:type="dcterms:W3CDTF">2021-11-26T01:45:11Z</dcterms:modified>
</cp:coreProperties>
</file>