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 NGÀN BÔNG LÚA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Đây ngàn bông lúa nơi quê nhà, đây chùm nho chín hương đồng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Chúng con thành kính dâng lên trời cao, khấn xin tình Chúa ban ơn dạt dào.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Đây giọt nước mắt vương ưu phiền, đây lời ca hát mang niềm vui.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Đây từng năm tháng đi trên đời, đây lòng yêu mến luôn đầy vơi.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Đây niềm thao thức bao đêm dài, đây ngàn mơ ước cho ngày mai.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99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ĐÂY NGÀN BÔNG LÚA Phanxicô</vt:lpstr>
      <vt:lpstr>1. Đây ngàn bông lúa nơi quê nhà, đây chùm nho chín hương đồng xa.</vt:lpstr>
      <vt:lpstr>ĐK. Chúng con thành kính dâng lên trời cao, khấn xin tình Chúa ban ơn dạt dào.</vt:lpstr>
      <vt:lpstr>2. Đây giọt nước mắt vương ưu phiền, đây lời ca hát mang niềm vui.</vt:lpstr>
      <vt:lpstr>3. Đây từng năm tháng đi trên đời, đây lòng yêu mến luôn đầy vơi.</vt:lpstr>
      <vt:lpstr>4. Đây niềm thao thức bao đêm dài, đây ngàn mơ ước cho ngày mai.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581</cp:revision>
  <dcterms:created xsi:type="dcterms:W3CDTF">2021-12-01T03:00:51Z</dcterms:created>
  <dcterms:modified xsi:type="dcterms:W3CDTF">2021-12-11T03:44:25Z</dcterms:modified>
</cp:coreProperties>
</file>