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b="1">
                <a:solidFill>
                  <a:schemeClr val="bg1"/>
                </a:solidFill>
                <a:latin typeface="Times New Roman" pitchFamily="18" charset="0"/>
                <a:cs typeface="Times New Roman" pitchFamily="18" charset="0"/>
              </a:rPr>
              <a:t>ĐÂY TRÁI TIM CON</a:t>
            </a:r>
            <a:br>
              <a:rPr lang="it-IT" b="1">
                <a:solidFill>
                  <a:schemeClr val="bg1"/>
                </a:solidFill>
                <a:latin typeface="Times New Roman" pitchFamily="18" charset="0"/>
                <a:cs typeface="Times New Roman" pitchFamily="18" charset="0"/>
              </a:rPr>
            </a:br>
            <a:r>
              <a:rPr lang="it-IT" b="1">
                <a:solidFill>
                  <a:schemeClr val="bg1"/>
                </a:solidFill>
                <a:latin typeface="Times New Roman" pitchFamily="18" charset="0"/>
                <a:cs typeface="Times New Roman" pitchFamily="18" charset="0"/>
              </a:rPr>
              <a:t>Giang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Xin cho con được nên của lễ, xin cho con được nên hy tế dẫu biết thân con chỉ là cát bụi. Con xin tiến dâng lên đây trái tim con, nguyện xin dâng lên dâng </a:t>
            </a:r>
            <a:r>
              <a:rPr lang="vi-VN" sz="5400" b="1">
                <a:solidFill>
                  <a:schemeClr val="bg1"/>
                </a:solidFill>
                <a:latin typeface="Times New Roman" pitchFamily="18" charset="0"/>
                <a:cs typeface="Times New Roman" pitchFamily="18" charset="0"/>
              </a:rPr>
              <a:t>lên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Lạy Chúa! Đây đời con tháng năm nhọc nhằn và buồn vui có Chúa trong đời. Chúa là tình yêu tuyệt đối một tình yêu bao la.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Tình Chúa luôn rộng ban tháng năm dạt dào mà tình con bé nhỏ sao vừa. Ví tựa giọt sương buổi sớm là giọt sương mong manh.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Lạy Chúa! Đây đời con biết bao tội tình và vì con Chúa chịu khổ hình. Chúa chờ đợi con ngày tháng chờ đợi con </a:t>
            </a:r>
            <a:r>
              <a:rPr lang="vi-VN" sz="5400" b="1">
                <a:solidFill>
                  <a:schemeClr val="bg1"/>
                </a:solidFill>
                <a:latin typeface="Times New Roman" pitchFamily="18" charset="0"/>
                <a:cs typeface="Times New Roman" pitchFamily="18" charset="0"/>
              </a:rPr>
              <a:t>miên </a:t>
            </a:r>
            <a:r>
              <a:rPr lang="vi-VN" sz="5400" b="1" smtClean="0">
                <a:solidFill>
                  <a:schemeClr val="bg1"/>
                </a:solidFill>
                <a:latin typeface="Times New Roman" pitchFamily="18" charset="0"/>
                <a:cs typeface="Times New Roman" pitchFamily="18" charset="0"/>
              </a:rPr>
              <a:t>man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2682</TotalTime>
  <Words>146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ĐÂY TRÁI TIM CON Giang Ân</vt:lpstr>
      <vt:lpstr>ĐK. Xin cho con được nên của lễ, xin cho con được nên hy tế dẫu biết thân con chỉ là cát bụi. Con xin tiến dâng lên đây trái tim con, nguyện xin dâng lên dâng lên.</vt:lpstr>
      <vt:lpstr>1. Lạy Chúa! Đây đời con tháng năm nhọc nhằn và buồn vui có Chúa trong đời. Chúa là tình yêu tuyệt đối một tình yêu bao la.</vt:lpstr>
      <vt:lpstr>2. Tình Chúa luôn rộng ban tháng năm dạt dào mà tình con bé nhỏ sao vừa. Ví tựa giọt sương buổi sớm là giọt sương mong manh.</vt:lpstr>
      <vt:lpstr>3. Lạy Chúa! Đây đời con biết bao tội tình và vì con Chúa chịu khổ hình. Chúa chờ đợi con ngày tháng chờ đợi con miên man.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987</cp:revision>
  <dcterms:created xsi:type="dcterms:W3CDTF">2021-12-01T03:00:51Z</dcterms:created>
  <dcterms:modified xsi:type="dcterms:W3CDTF">2021-12-16T01:33:27Z</dcterms:modified>
</cp:coreProperties>
</file>