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 ĐẾN MÙA CỨU RỖI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 Chung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Hal-le-lu-ia. Hal-le-lu-ia. Mau ăn năn và thống hối đã đến giờ cứu rỗi, mùa ân phúc tuôn rơi.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Hãy mau hòa giải trời đất với người. Kìa ánh sáng cứu độ đã rạng chiếu mọi nơi.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Xóa bao tội lỗi nặng chĩu trên người, Và từ nay hoán cải để trở nên người mới.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en-US" sz="8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Coda </a:t>
            </a:r>
            <a:r>
              <a:rPr lang="en-US" sz="8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8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8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Hal-le-lu-ia.</a:t>
            </a:r>
            <a:br>
              <a:rPr lang="en-US" sz="8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8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Hal-le-lu-ia.</a:t>
            </a:r>
            <a:endParaRPr lang="en-US" sz="8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75</Words>
  <Application>Microsoft Office PowerPoint</Application>
  <PresentationFormat>On-screen Show (16:9)</PresentationFormat>
  <Paragraphs>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ĐÃ ĐẾN MÙA CỨU RỖI Viết Chung</vt:lpstr>
      <vt:lpstr>ĐK. Hal-le-lu-ia. Hal-le-lu-ia. Mau ăn năn và thống hối đã đến giờ cứu rỗi, mùa ân phúc tuôn rơi.</vt:lpstr>
      <vt:lpstr>1. Hãy mau hòa giải trời đất với người. Kìa ánh sáng cứu độ đã rạng chiếu mọi nơi.</vt:lpstr>
      <vt:lpstr>2. Xóa bao tội lỗi nặng chĩu trên người, Và từ nay hoán cải để trở nên người mới.</vt:lpstr>
      <vt:lpstr>Coda  Hal-le-lu-ia.  Hal-le-lu-ia.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116</cp:revision>
  <dcterms:created xsi:type="dcterms:W3CDTF">2021-12-01T03:00:51Z</dcterms:created>
  <dcterms:modified xsi:type="dcterms:W3CDTF">2021-12-02T07:46:37Z</dcterms:modified>
</cp:coreProperties>
</file>