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AN </a:t>
            </a:r>
            <a:r>
              <a:rPr lang="vi-VN" b="1" smtClean="0">
                <a:solidFill>
                  <a:schemeClr val="bg1"/>
                </a:solidFill>
                <a:latin typeface="Times New Roman" pitchFamily="18" charset="0"/>
                <a:cs typeface="Times New Roman" pitchFamily="18" charset="0"/>
              </a:rPr>
              <a:t>BÌNH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Trần </a:t>
            </a:r>
            <a:r>
              <a:rPr lang="vi-VN" b="1">
                <a:solidFill>
                  <a:schemeClr val="bg1"/>
                </a:solidFill>
                <a:latin typeface="Times New Roman" pitchFamily="18" charset="0"/>
                <a:cs typeface="Times New Roman" pitchFamily="18" charset="0"/>
              </a:rPr>
              <a:t>Thiên Thu - Xuân Thảo</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Đêm nay trời đất giao hòa, Ngôi Hai xuống thế, bao là hồng ân. Đêm nay trời đất giao hòa, Ngôi Hai xuống thế, bao la ân tình. Trời cao Thiên Chúa vinh danh, dưới thế an bình cho người Chúa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Muôn lòng hòa khúc hân hoan. Vui mừng khôn tả phá tan ưu buồn. Biết dâng lên Chúa gì hơn, là thơ là nhạc dẫu sai vần lạc cung.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Đất trời xe kết chữ đồng. Hồng ân chan chứa cõi lòng bình an. Lời cầu đêm thánh thành tâm, cho người người biết chân thành thương </a:t>
            </a:r>
            <a:r>
              <a:rPr lang="vi-VN" sz="5400" b="1">
                <a:solidFill>
                  <a:schemeClr val="bg1"/>
                </a:solidFill>
                <a:latin typeface="Times New Roman" pitchFamily="18" charset="0"/>
                <a:cs typeface="Times New Roman" pitchFamily="18" charset="0"/>
              </a:rPr>
              <a:t>mến </a:t>
            </a:r>
            <a:r>
              <a:rPr lang="vi-VN" sz="5400" b="1" smtClean="0">
                <a:solidFill>
                  <a:schemeClr val="bg1"/>
                </a:solidFill>
                <a:latin typeface="Times New Roman" pitchFamily="18" charset="0"/>
                <a:cs typeface="Times New Roman" pitchFamily="18" charset="0"/>
              </a:rPr>
              <a:t>nhau</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3596</TotalTime>
  <Words>128</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ĐÊM AN BÌNH  Trần Thiên Thu - Xuân Thảo</vt:lpstr>
      <vt:lpstr>ĐK. Đêm nay trời đất giao hòa, Ngôi Hai xuống thế, bao là hồng ân. Đêm nay trời đất giao hòa, Ngôi Hai xuống thế, bao la ân tình. Trời cao Thiên Chúa vinh danh, dưới thế an bình cho người Chúa thương.</vt:lpstr>
      <vt:lpstr>1. Muôn lòng hòa khúc hân hoan. Vui mừng khôn tả phá tan ưu buồn. Biết dâng lên Chúa gì hơn, là thơ là nhạc dẫu sai vần lạc cung.</vt:lpstr>
      <vt:lpstr>2. Đất trời xe kết chữ đồng. Hồng ân chan chứa cõi lòng bình an. Lời cầu đêm thánh thành tâm, cho người người biết chân thành thương mến nhau.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1363</cp:revision>
  <dcterms:created xsi:type="dcterms:W3CDTF">2021-12-01T03:00:51Z</dcterms:created>
  <dcterms:modified xsi:type="dcterms:W3CDTF">2021-12-20T22:46:31Z</dcterms:modified>
</cp:coreProperties>
</file>