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HỒNG </a:t>
            </a:r>
            <a:r>
              <a:rPr lang="vi-VN" b="1" smtClean="0">
                <a:solidFill>
                  <a:schemeClr val="bg1"/>
                </a:solidFill>
                <a:latin typeface="Times New Roman" pitchFamily="18" charset="0"/>
                <a:cs typeface="Times New Roman" pitchFamily="18" charset="0"/>
              </a:rPr>
              <a:t>PHÚC</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Giữa cánh đồng trời Be-lem lạnh lùng, bỗng Sứ thần loan Tin mừng cứu rỗi. Chính Chúa Trời đã xuống đời, hang đá kia người ơi nơi Chúa đã hạ sinh. Biết nói gì tình yêu thương nhiệm mầu. Phút ngỡ ngàng đưa tôi nhìn trời cao. Chính Chúa Trời đã xuống đời, hang đá kia người ơi, nơi Chúa đã giáng sinh.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Với niềm hạnh phúc đang reo, hồn con bỗng thắp cánh diều bay cao. Con lên ngủ giữa bầy sao, nghe nguồn ân sủng ùa vào mênh mông.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Cõi lòng tràn ngất đê mê, mừng Con Thiên Chúa vỗ về nhân gian. Âm u chợt bỗng vội tan, muôn ngàn thơ sáng ngập tràn tinh </a:t>
            </a:r>
            <a:r>
              <a:rPr lang="vi-VN" sz="5400" b="1">
                <a:solidFill>
                  <a:schemeClr val="bg1"/>
                </a:solidFill>
                <a:latin typeface="Times New Roman" pitchFamily="18" charset="0"/>
                <a:cs typeface="Times New Roman" pitchFamily="18" charset="0"/>
              </a:rPr>
              <a:t>không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Cám tạ tình Chúa yêu thương, tặng ban hạnh phúc Thiên đường cho tôi. Đềm nay nguyện ước Ngài ơi, dâng niềm yêu mến cho Ngài không phai.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3371</TotalTime>
  <Words>183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HỒNG PHÚC  Lm. Nguyễn Duy</vt:lpstr>
      <vt:lpstr>ĐK. Giữa cánh đồng trời Be-lem lạnh lùng, bỗng Sứ thần loan Tin mừng cứu rỗi. Chính Chúa Trời đã xuống đời, hang đá kia người ơi nơi Chúa đã hạ sinh. Biết nói gì tình yêu thương nhiệm mầu. Phút ngỡ ngàng đưa tôi nhìn trời cao. Chính Chúa Trời đã xuống đời, hang đá kia người ơi, nơi Chúa đã giáng sinh.</vt:lpstr>
      <vt:lpstr>1. Với niềm hạnh phúc đang reo, hồn con bỗng thắp cánh diều bay cao. Con lên ngủ giữa bầy sao, nghe nguồn ân sủng ùa vào mênh mông.</vt:lpstr>
      <vt:lpstr>2. Cõi lòng tràn ngất đê mê, mừng Con Thiên Chúa vỗ về nhân gian. Âm u chợt bỗng vội tan, muôn ngàn thơ sáng ngập tràn tinh không.</vt:lpstr>
      <vt:lpstr>3. Cám tạ tình Chúa yêu thương, tặng ban hạnh phúc Thiên đường cho tôi. Đềm nay nguyện ước Ngài ơi, dâng niềm yêu mến cho Ngài không phai.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1276</cp:revision>
  <dcterms:created xsi:type="dcterms:W3CDTF">2021-12-01T03:00:51Z</dcterms:created>
  <dcterms:modified xsi:type="dcterms:W3CDTF">2021-12-18T22:26:39Z</dcterms:modified>
</cp:coreProperties>
</file>