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ĐÊM </a:t>
            </a:r>
            <a:r>
              <a:rPr lang="vi-VN" b="1">
                <a:solidFill>
                  <a:schemeClr val="bg1"/>
                </a:solidFill>
                <a:latin typeface="Times New Roman" pitchFamily="18" charset="0"/>
                <a:cs typeface="Times New Roman" pitchFamily="18" charset="0"/>
              </a:rPr>
              <a:t>HỒNG </a:t>
            </a:r>
            <a:r>
              <a:rPr lang="vi-VN" b="1" smtClean="0">
                <a:solidFill>
                  <a:schemeClr val="bg1"/>
                </a:solidFill>
                <a:latin typeface="Times New Roman" pitchFamily="18" charset="0"/>
                <a:cs typeface="Times New Roman" pitchFamily="18" charset="0"/>
              </a:rPr>
              <a:t>ÂN</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Trời đã dần khuya cỏ cây im lìm vạn vật ngủ yên. Trời đêm thanh vắng gió ngàn im lặng, cảnh đời hoang vu. Hm... Hm... Ah... Bồng từ trời rực sáng. Tiếng Thiên thần ca vang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Vinh danh Thiên Chúa trên trời, bình an dưới thế cho người lòng ngay (Dạo nhạc tiếp) ... ... Này người ơi! Chúa sinh ra đời, giữa trời giá đông. Này người ơi! nào mau đi tới, dâng lời hoan ca. (Nhạc dạo)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Niềm vui cho con người, hạnh phúc cho nhân loai dược diễm phúc Chúa đên trong đời dương thế. Thương yêu Chúa đã từ trời sinh xuống thế, mặc lấy xác thân làm người trần, một kỷ nguyên mới được khai sinh trong tinh yêu thương.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Hãy tỉnh dậy thôi biết bao con người vẫn còn ngủ say. Vì đây ánh sáng chói ngời huy hoang chiếu dọi tâm can. Hm... Hm... Ah... Hỡi ai người khó. Hãy vui mừng từ đây</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Có Chúa Đấng cứu thoát người. Hồng ân vinh phúc muôn đời Người ban (Dạo nhạc tiếp) ... ... Từ trần gian, cất câu ca hòa, đón mừng Chúa ta. Từ trần gian, ngàn muôn dân nước hướng về Bê - lem.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3397</TotalTime>
  <Words>256</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ĐÊM HỒNG ÂN  Lm. Thái Nguyên</vt:lpstr>
      <vt:lpstr>1. Trời đã dần khuya cỏ cây im lìm vạn vật ngủ yên. Trời đêm thanh vắng gió ngàn im lặng, cảnh đời hoang vu. Hm... Hm... Ah... Bồng từ trời rực sáng. Tiếng Thiên thần ca vang. </vt:lpstr>
      <vt:lpstr>Vinh danh Thiên Chúa trên trời, bình an dưới thế cho người lòng ngay (Dạo nhạc tiếp) ... ... Này người ơi! Chúa sinh ra đời, giữa trời giá đông. Này người ơi! nào mau đi tới, dâng lời hoan ca. (Nhạc dạo)</vt:lpstr>
      <vt:lpstr>ĐK. Niềm vui cho con người, hạnh phúc cho nhân loai dược diễm phúc Chúa đên trong đời dương thế. Thương yêu Chúa đã từ trời sinh xuống thế, mặc lấy xác thân làm người trần, một kỷ nguyên mới được khai sinh trong tinh yêu thương.</vt:lpstr>
      <vt:lpstr>2. Hãy tỉnh dậy thôi biết bao con người vẫn còn ngủ say. Vì đây ánh sáng chói ngời huy hoang chiếu dọi tâm can. Hm... Hm... Ah... Hỡi ai người khó. Hãy vui mừng từ đây. </vt:lpstr>
      <vt:lpstr>Có Chúa Đấng cứu thoát người. Hồng ân vinh phúc muôn đời Người ban (Dạo nhạc tiếp) ... ... Từ trần gian, cất câu ca hòa, đón mừng Chúa ta. Từ trần gian, ngàn muôn dân nước hướng về Bê - lem.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1291</cp:revision>
  <dcterms:created xsi:type="dcterms:W3CDTF">2021-12-01T03:00:51Z</dcterms:created>
  <dcterms:modified xsi:type="dcterms:W3CDTF">2021-12-18T22:52:49Z</dcterms:modified>
</cp:coreProperties>
</file>