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ĐÊM </a:t>
            </a:r>
            <a:r>
              <a:rPr lang="vi-VN" sz="4000" b="1">
                <a:solidFill>
                  <a:schemeClr val="bg1"/>
                </a:solidFill>
                <a:latin typeface="Times New Roman" pitchFamily="18" charset="0"/>
                <a:cs typeface="Times New Roman" pitchFamily="18" charset="0"/>
              </a:rPr>
              <a:t>NAY </a:t>
            </a:r>
            <a:r>
              <a:rPr lang="vi-VN" sz="4000" b="1" smtClean="0">
                <a:solidFill>
                  <a:schemeClr val="bg1"/>
                </a:solidFill>
                <a:latin typeface="Times New Roman" pitchFamily="18" charset="0"/>
                <a:cs typeface="Times New Roman" pitchFamily="18" charset="0"/>
              </a:rPr>
              <a:t>BÊLEM</a:t>
            </a:r>
            <a:r>
              <a:rPr lang="en-US" sz="4000" b="1">
                <a:solidFill>
                  <a:schemeClr val="bg1"/>
                </a:solidFill>
                <a:latin typeface="Times New Roman" pitchFamily="18" charset="0"/>
                <a:cs typeface="Times New Roman" pitchFamily="18" charset="0"/>
              </a:rPr>
              <a:t/>
            </a:r>
            <a:br>
              <a:rPr lang="en-US"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Trần </a:t>
            </a:r>
            <a:r>
              <a:rPr lang="vi-VN" sz="4000" b="1">
                <a:solidFill>
                  <a:schemeClr val="bg1"/>
                </a:solidFill>
                <a:latin typeface="Times New Roman" pitchFamily="18" charset="0"/>
                <a:cs typeface="Times New Roman" pitchFamily="18" charset="0"/>
              </a:rPr>
              <a:t>Minh Hứa.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Đêm nay Be-lem nhạc vang đàn tưng bừng. Không gian reo mừng ngàn sao sáng lung linh. Ánh sáng cứu thế tỏa lan khắp nhân gian. Chúa Con vừa sinh, Ngàn nằm trong máng Bêlem. Trong khăn xinh xinh Hài Nhi ngủ yên lành. Bêlem cô quạnh có bầy lừa chiên.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Đêm nay Bêlem trời mây cùng dâng mời. Thiên Cung ngân lời điệu ru khúc hoan ca. Chúa Cứu Thế đến, trần gian hãy reo mừng. Chúa Con đã sinh, Ngài bỏ ngai thánh cao sang. Trong nôi xinh xinh Hài Nhi ngủ yên lành, mấp mí môi hồng, Chúa nguồn tình yêu.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Đêm nay Bêlem trần gian cùng tôn thờ. Nơi hang chiên lừa, Hài Nhi Chúa Ngôi Hai. Chúa đến, Chúa đến, dậy mau hỡi mục đồng. Đến xem Trẻ Thơ, nằm ngủ trong máng Bêlem. Trong tay êm êm, Mẹ ru lời dịu hiền. Giêsu đang ngủ, Chúa nguồn bình 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4247</TotalTime>
  <Words>189</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ĐÊM NAY BÊLEM Trần Minh Hứa.</vt:lpstr>
      <vt:lpstr>Đêm nay Be-lem nhạc vang đàn tưng bừng. Không gian reo mừng ngàn sao sáng lung linh. Ánh sáng cứu thế tỏa lan khắp nhân gian. Chúa Con vừa sinh, Ngàn nằm trong máng Bêlem. Trong khăn xinh xinh Hài Nhi ngủ yên lành. Bêlem cô quạnh có bầy lừa chiên.</vt:lpstr>
      <vt:lpstr>Đêm nay Bêlem trời mây cùng dâng mời. Thiên Cung ngân lời điệu ru khúc hoan ca. Chúa Cứu Thế đến, trần gian hãy reo mừng. Chúa Con đã sinh, Ngài bỏ ngai thánh cao sang. Trong nôi xinh xinh Hài Nhi ngủ yên lành, mấp mí môi hồng, Chúa nguồn tình yêu.</vt:lpstr>
      <vt:lpstr>Đêm nay Bêlem trần gian cùng tôn thờ. Nơi hang chiên lừa, Hài Nhi Chúa Ngôi Hai. Chúa đến, Chúa đến, dậy mau hỡi mục đồng. Đến xem Trẻ Thơ, nằm ngủ trong máng Bêlem. Trong tay êm êm, Mẹ ru lời dịu hiền. Giêsu đang ngủ, Chúa nguồn bình yên.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1456</cp:revision>
  <dcterms:created xsi:type="dcterms:W3CDTF">2021-12-01T03:00:51Z</dcterms:created>
  <dcterms:modified xsi:type="dcterms:W3CDTF">2021-12-22T07:15:35Z</dcterms:modified>
</cp:coreProperties>
</file>