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56" r:id="rId3"/>
    <p:sldId id="257" r:id="rId4"/>
    <p:sldId id="263" r:id="rId5"/>
    <p:sldId id="267" r:id="rId6"/>
    <p:sldId id="260" r:id="rId7"/>
    <p:sldId id="268" r:id="rId8"/>
    <p:sldId id="269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ĐÊM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NOEL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Từ Duyên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Đêm nay Noel huy hoàng ánh sao, Chúa đã giáng sinh. Đêm nay Noel để cứu chúng sinh, Chúa đến vì yêu.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Noel về muôn cung đàn réo rắt dập dồn tiếng chuông ngân. Noel về ngàn vì sao lấp lánh hợp mừng Chúa Thiên Cung.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Noel về xuống ơn lành muôn nơi hòa bình khắp nhân gian. Noel về người người muôn dân nước hòa nghe tiếng ca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 Noel về vui mừng ta mau bước tìm về chốn Be-lem. Noel về lòng thành con xin đến quỳ lạy Chúa Ngôi Hai.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3571</TotalTime>
  <Words>116</Words>
  <Application>Microsoft Office PowerPoint</Application>
  <PresentationFormat>On-screen Show (16:9)</PresentationFormat>
  <Paragraphs>8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ĐÊM NAY NOEL  Lm. Từ Duyên</vt:lpstr>
      <vt:lpstr>ĐK: Đêm nay Noel huy hoàng ánh sao, Chúa đã giáng sinh. Đêm nay Noel để cứu chúng sinh, Chúa đến vì yêu.</vt:lpstr>
      <vt:lpstr>1/ Noel về muôn cung đàn réo rắt dập dồn tiếng chuông ngân. Noel về ngàn vì sao lấp lánh hợp mừng Chúa Thiên Cung.</vt:lpstr>
      <vt:lpstr>2/ Noel về xuống ơn lành muôn nơi hòa bình khắp nhân gian. Noel về người người muôn dân nước hòa nghe tiếng ca khen.</vt:lpstr>
      <vt:lpstr>/ Noel về vui mừng ta mau bước tìm về chốn Be-lem. Noel về lòng thành con xin đến quỳ lạy Chúa Ngôi Hai.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1350</cp:revision>
  <dcterms:created xsi:type="dcterms:W3CDTF">2021-12-01T03:00:51Z</dcterms:created>
  <dcterms:modified xsi:type="dcterms:W3CDTF">2021-12-20T22:22:08Z</dcterms:modified>
</cp:coreProperties>
</file>