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ĐÊM NAY </a:t>
            </a:r>
            <a:r>
              <a:rPr lang="vi-VN" b="1">
                <a:solidFill>
                  <a:schemeClr val="bg1"/>
                </a:solidFill>
                <a:latin typeface="Times New Roman" pitchFamily="18" charset="0"/>
                <a:cs typeface="Times New Roman" pitchFamily="18" charset="0"/>
              </a:rPr>
              <a:t>TẦNG </a:t>
            </a:r>
            <a:r>
              <a:rPr lang="vi-VN" b="1" smtClean="0">
                <a:solidFill>
                  <a:schemeClr val="bg1"/>
                </a:solidFill>
                <a:latin typeface="Times New Roman" pitchFamily="18" charset="0"/>
                <a:cs typeface="Times New Roman" pitchFamily="18" charset="0"/>
              </a:rPr>
              <a:t>XANH</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Chính </a:t>
            </a:r>
            <a:r>
              <a:rPr lang="vi-VN" b="1">
                <a:solidFill>
                  <a:schemeClr val="bg1"/>
                </a:solidFill>
                <a:latin typeface="Times New Roman" pitchFamily="18" charset="0"/>
                <a:cs typeface="Times New Roman" pitchFamily="18" charset="0"/>
              </a:rPr>
              <a:t>Trung &amp; Xuân Thu</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Đêm nay tầng xanh vương hương dịu dàng, ngàn tinh tú lấp lánh hào quang. Đêm nay trần gian chuông reo tưng bừng, nhạc vương lên gió mây vang lừng. (Kính keng, kòng keng, kính keng, kòng keng, kính keng, kòng keng, </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kính keng, kòng keng). Hân hoan, hân hoan theo âm thanh. Thiên Thần đang bay đi chúc lành. Hân hoan, hân hoan theo âm thanh. Thiên Thần đang bay đi chúc lành. Sáng danh Thiên Chúa trên trời, bình an dưới thế cho người lòng ngay (cho người lòng ngay).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Vui lên! Theo âm thanh, vui lên ta thả hồn bay, bay tới Bê-lem. Cùng với các Thiên Thần sáng láng, ta thờ lạy Con Chúa giáng trần. Một Hài Nhi xinh xắn, ở giữa làn ánh sáng. Một Hài Nhi yêu đương, giữa sóng nhạc du dương. Ta nhìn ngắm đê mê, ta quên cả lối về.</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Vui lên! Theo âm thanh vui lên ta thả hồn bay, bay tới Bê-lem. Cùng với Đức Trinh Nữ trong trắng, ta thờ lạy Con Chúa giáng trần. Tim ta dâng yêu đương, miệng ta ca du dương. Trí ta say hân hoan, mầu nhiệm Chúa giáng trần. Hài Nhi là nguồn thơ, ta nhìn ngắm sững sờ.</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Vui lên! Theo âm thanh, vui lên ta thả hồn bay, bay tới Bê-lem. Cùng với các mục đồng sốt sắng ta thờ lạy Con Chúa giáng trần. Ta dâng những lời kinh, lên Hài Nhi tươi xinh. Ta dâng những tình yêu, lên Hài Nhi mỹ miều. Ta trìu mến say sưa, ta ngây ngất </a:t>
            </a:r>
            <a:r>
              <a:rPr lang="vi-VN" sz="4000" b="1">
                <a:solidFill>
                  <a:schemeClr val="bg1"/>
                </a:solidFill>
                <a:latin typeface="Times New Roman" pitchFamily="18" charset="0"/>
                <a:cs typeface="Times New Roman" pitchFamily="18" charset="0"/>
              </a:rPr>
              <a:t>tôn </a:t>
            </a:r>
            <a:r>
              <a:rPr lang="vi-VN" sz="4000" b="1" smtClean="0">
                <a:solidFill>
                  <a:schemeClr val="bg1"/>
                </a:solidFill>
                <a:latin typeface="Times New Roman" pitchFamily="18" charset="0"/>
                <a:cs typeface="Times New Roman" pitchFamily="18" charset="0"/>
              </a:rPr>
              <a:t>thờ</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3446</TotalTime>
  <Words>338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NAY TẦNG XANH  Chính Trung &amp; Xuân Thu</vt:lpstr>
      <vt:lpstr>ĐK. Đêm nay tầng xanh vương hương dịu dàng, ngàn tinh tú lấp lánh hào quang. Đêm nay trần gian chuông reo tưng bừng, nhạc vương lên gió mây vang lừng. (Kính keng, kòng keng, kính keng, kòng keng, kính keng, kòng keng, </vt:lpstr>
      <vt:lpstr>kính keng, kòng keng). Hân hoan, hân hoan theo âm thanh. Thiên Thần đang bay đi chúc lành. Hân hoan, hân hoan theo âm thanh. Thiên Thần đang bay đi chúc lành. Sáng danh Thiên Chúa trên trời, bình an dưới thế cho người lòng ngay (cho người lòng ngay).</vt:lpstr>
      <vt:lpstr>1. Vui lên! Theo âm thanh, vui lên ta thả hồn bay, bay tới Bê-lem. Cùng với các Thiên Thần sáng láng, ta thờ lạy Con Chúa giáng trần. Một Hài Nhi xinh xắn, ở giữa làn ánh sáng. Một Hài Nhi yêu đương, giữa sóng nhạc du dương. Ta nhìn ngắm đê mê, ta quên cả lối về.</vt:lpstr>
      <vt:lpstr>2. Vui lên! Theo âm thanh vui lên ta thả hồn bay, bay tới Bê-lem. Cùng với Đức Trinh Nữ trong trắng, ta thờ lạy Con Chúa giáng trần. Tim ta dâng yêu đương, miệng ta ca du dương. Trí ta say hân hoan, mầu nhiệm Chúa giáng trần. Hài Nhi là nguồn thơ, ta nhìn ngắm sững sờ.</vt:lpstr>
      <vt:lpstr>3. Vui lên! Theo âm thanh, vui lên ta thả hồn bay, bay tới Bê-lem. Cùng với các mục đồng sốt sắng ta thờ lạy Con Chúa giáng trần. Ta dâng những lời kinh, lên Hài Nhi tươi xinh. Ta dâng những tình yêu, lên Hài Nhi mỹ miều. Ta trìu mến say sưa, ta ngây ngất tôn thờ.</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1313</cp:revision>
  <dcterms:created xsi:type="dcterms:W3CDTF">2021-12-01T03:00:51Z</dcterms:created>
  <dcterms:modified xsi:type="dcterms:W3CDTF">2021-12-18T23:42:26Z</dcterms:modified>
</cp:coreProperties>
</file>