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ĐÊM SẮP TÀN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Hòa Yên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Đêm sắp tàn ngày gần tới, hãy xa đường đi tội lỗi, và mang khí cụ an hòa.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Hãy mặc lấy Chúa Kitô chớ đừng để lòng hoen ố. Vì đây là ngày Chúa đến, Ngài mang lửa mến cho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Hãy mặc lấy Chúa Kitô chớ đừng sa đà mê đắm. Ngày qua rồi ngày sẽ tới. Đời luôn rạng rỡ tươi cười.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Hãy mặc lấy Chúa Kitô chớ đừng hoang đàng phóng đãng. Ngày nay chuẩn bị tương lai. Rồi mai cuộc sống mãi hoài.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110</Words>
  <Application>Microsoft Office PowerPoint</Application>
  <PresentationFormat>On-screen Show (16:9)</PresentationFormat>
  <Paragraphs>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ĐÊM SẮP TÀN Trần Hòa Yên</vt:lpstr>
      <vt:lpstr>ĐK. Đêm sắp tàn ngày gần tới, hãy xa đường đi tội lỗi, và mang khí cụ an hòa.</vt:lpstr>
      <vt:lpstr>1/ Hãy mặc lấy Chúa Kitô chớ đừng để lòng hoen ố. Vì đây là ngày Chúa đến, Ngài mang lửa mến cho đời.</vt:lpstr>
      <vt:lpstr>2/ Hãy mặc lấy Chúa Kitô chớ đừng sa đà mê đắm. Ngày qua rồi ngày sẽ tới. Đời luôn rạng rỡ tươi cười.</vt:lpstr>
      <vt:lpstr>3/ Hãy mặc lấy Chúa Kitô chớ đừng hoang đàng phóng đãng. Ngày nay chuẩn bị tương lai. Rồi mai cuộc sống mãi hoài.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43</cp:revision>
  <dcterms:created xsi:type="dcterms:W3CDTF">2021-11-30T02:00:37Z</dcterms:created>
  <dcterms:modified xsi:type="dcterms:W3CDTF">2021-11-30T03:42:19Z</dcterms:modified>
</cp:coreProperties>
</file>