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ĐÊM THÁNH, ĐÊM </a:t>
            </a:r>
            <a:r>
              <a:rPr lang="vi-VN" sz="3600" b="1">
                <a:solidFill>
                  <a:schemeClr val="bg1"/>
                </a:solidFill>
                <a:latin typeface="Times New Roman" pitchFamily="18" charset="0"/>
                <a:cs typeface="Times New Roman" pitchFamily="18" charset="0"/>
              </a:rPr>
              <a:t>HỒNG </a:t>
            </a:r>
            <a:r>
              <a:rPr lang="vi-VN" sz="3600" b="1" smtClean="0">
                <a:solidFill>
                  <a:schemeClr val="bg1"/>
                </a:solidFill>
                <a:latin typeface="Times New Roman" pitchFamily="18" charset="0"/>
                <a:cs typeface="Times New Roman" pitchFamily="18" charset="0"/>
              </a:rPr>
              <a:t>ÂN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Thế </a:t>
            </a:r>
            <a:r>
              <a:rPr lang="vi-VN" sz="3600" b="1">
                <a:solidFill>
                  <a:schemeClr val="bg1"/>
                </a:solidFill>
                <a:latin typeface="Times New Roman" pitchFamily="18" charset="0"/>
                <a:cs typeface="Times New Roman" pitchFamily="18" charset="0"/>
              </a:rPr>
              <a:t>Thông - Thơ: Từ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Đêm Thánh! Đêm hồng ân. Đêm Đấng cứu tinh giáng trần. Đem hòa bình muôn nơi, tình yêu cứu rỗi. Rạng chói ngôi sao chỉ lối. Loan báo cả cho thế giới. Đến Bêlem tôn thờ hỡi người </a:t>
            </a:r>
            <a:r>
              <a:rPr lang="vi-VN" b="1">
                <a:solidFill>
                  <a:schemeClr val="bg1"/>
                </a:solidFill>
                <a:latin typeface="Times New Roman" pitchFamily="18" charset="0"/>
                <a:cs typeface="Times New Roman" pitchFamily="18" charset="0"/>
              </a:rPr>
              <a:t>ơi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Yêu thương ngập lòng. Hồn con mãi ngóng trông. Dâng lên tâm hồn nồng ấm giữa trời đông. Dâng Chúa nụ hồng mới hé. Dâng Chúa đời con nhỏ bé. Chúa trong máng cỏ vẫn như đón chờ, nụ cười rất ngây </a:t>
            </a:r>
            <a:r>
              <a:rPr lang="vi-VN" b="1">
                <a:solidFill>
                  <a:schemeClr val="bg1"/>
                </a:solidFill>
                <a:latin typeface="Times New Roman" pitchFamily="18" charset="0"/>
                <a:cs typeface="Times New Roman" pitchFamily="18" charset="0"/>
              </a:rPr>
              <a:t>thơ</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Emmanuel nhận mang kiếp thấp hèn. Sinh ra cơ hàn, Ngài đến giữa trần gian. Thiên Chúa trở thành phàm nhân. Ban xuống ngàn muôn hồng ân. Chúa đã giáng trần. Chúa mang hy vọng, bình an khắp muôn dân.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xin dâng lời tụng ca Chúa Thiên Đình. Ban cho con người này Đức Vua hiển vinh. Nhân thế đàn ca réo rắt. Thiên quốc hòa vang câu hát: Sáng danh trên trời Chúa rất cao vời. Bình an xuống muôn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4356</TotalTime>
  <Words>211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ĐÊM THÁNH, ĐÊM HỒNG ÂN  Thế Thông - Thơ: Từ Linh</vt:lpstr>
      <vt:lpstr>ĐK: Đêm Thánh! Đêm hồng ân. Đêm Đấng cứu tinh giáng trần. Đem hòa bình muôn nơi, tình yêu cứu rỗi. Rạng chói ngôi sao chỉ lối. Loan báo cả cho thế giới. Đến Bêlem tôn thờ hỡi người ơi.</vt:lpstr>
      <vt:lpstr>1. Yêu thương ngập lòng. Hồn con mãi ngóng trông. Dâng lên tâm hồn nồng ấm giữa trời đông. Dâng Chúa nụ hồng mới hé. Dâng Chúa đời con nhỏ bé. Chúa trong máng cỏ vẫn như đón chờ, nụ cười rất ngây thơ.</vt:lpstr>
      <vt:lpstr>2. Emmanuel nhận mang kiếp thấp hèn. Sinh ra cơ hàn, Ngài đến giữa trần gian. Thiên Chúa trở thành phàm nhân. Ban xuống ngàn muôn hồng ân. Chúa đã giáng trần. Chúa mang hy vọng, bình an khắp muôn dân.</vt:lpstr>
      <vt:lpstr>3. Con xin dâng lời tụng ca Chúa Thiên Đình. Ban cho con người này Đức Vua hiển vinh. Nhân thế đàn ca réo rắt. Thiên quốc hòa vang câu hát: Sáng danh trên trời Chúa rất cao vời. Bình an xuống muôn nơi.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1510</cp:revision>
  <dcterms:created xsi:type="dcterms:W3CDTF">2021-12-01T03:00:51Z</dcterms:created>
  <dcterms:modified xsi:type="dcterms:W3CDTF">2021-12-22T09:04:34Z</dcterms:modified>
</cp:coreProperties>
</file>