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63"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ĐÊM </a:t>
            </a:r>
            <a:r>
              <a:rPr lang="vi-VN" b="1">
                <a:solidFill>
                  <a:schemeClr val="bg1"/>
                </a:solidFill>
                <a:latin typeface="Times New Roman" pitchFamily="18" charset="0"/>
                <a:cs typeface="Times New Roman" pitchFamily="18" charset="0"/>
              </a:rPr>
              <a:t>TÌNH </a:t>
            </a:r>
            <a:r>
              <a:rPr lang="vi-VN" b="1" smtClean="0">
                <a:solidFill>
                  <a:schemeClr val="bg1"/>
                </a:solidFill>
                <a:latin typeface="Times New Roman" pitchFamily="18" charset="0"/>
                <a:cs typeface="Times New Roman" pitchFamily="18" charset="0"/>
              </a:rPr>
              <a:t>YÊU</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Lm</a:t>
            </a:r>
            <a:r>
              <a:rPr lang="vi-VN" b="1">
                <a:solidFill>
                  <a:schemeClr val="bg1"/>
                </a:solidFill>
                <a:latin typeface="Times New Roman" pitchFamily="18" charset="0"/>
                <a:cs typeface="Times New Roman" pitchFamily="18" charset="0"/>
              </a:rPr>
              <a:t>. Thái Nguyên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Sương rơi mênh mông giữa đêm đông cho đời lạnh giá. Nghe trong thinh không tiếng gió đưa giữa đồng vắng tênh. Có ai đâu người hay biết giữa đêm đông này. Nằm trong hang đá giáng sinh là vị cứu tinh.</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Đêm đông (trên cánh đồng Bê-lem) nào ai biết đâu Chúa đã hạ sinh xuống giữa nơi gian trần. Đêm đông (trong một đêm giá băng) trên cánh đồng hoang lạnh nơi hang lừa hôi tanh Chúa đã đành cam phận (nhận làm người thấp hèn).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000" b="1" smtClean="0">
                <a:solidFill>
                  <a:schemeClr val="bg1"/>
                </a:solidFill>
                <a:latin typeface="Times New Roman" pitchFamily="18" charset="0"/>
                <a:cs typeface="Times New Roman" pitchFamily="18" charset="0"/>
              </a:rPr>
              <a:t>**</a:t>
            </a:r>
            <a:r>
              <a:rPr lang="vi-VN" sz="4000" b="1">
                <a:solidFill>
                  <a:schemeClr val="bg1"/>
                </a:solidFill>
                <a:latin typeface="Times New Roman" pitchFamily="18" charset="0"/>
                <a:cs typeface="Times New Roman" pitchFamily="18" charset="0"/>
              </a:rPr>
              <a:t>Tiếng thiên thần reo vang chúc mừng Vua giáng sinh (reo vang chúc mừng Vua giáng). Bình minh đã khởi đầu mùa hồng ân cứu rỗi (khởi đầu mùa hồng ân cứu) Ôi hạnh phúc cho nhân loại tràn trề. Niềm vui sướng cho con người ngàn đời, cùng ca lên cùng hát lên, Al-le-lu-ia.</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CODA. Al-le-lu-ia.</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Nghe trong đêm thâu gió vi vu như đã hiểu thấu. Thương cho ai kia đã xuống trần gánh tội thế nhân. Tiếng ai ru hời vang trong tuyết sương giữa trời. Mẹ Ma-ri-a đã chung thông phần với con.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3392</TotalTime>
  <Words>224</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ĐÊM TÌNH YÊU  Lm. Thái Nguyên</vt:lpstr>
      <vt:lpstr>1. Sương rơi mênh mông giữa đêm đông cho đời lạnh giá. Nghe trong thinh không tiếng gió đưa giữa đồng vắng tênh. Có ai đâu người hay biết giữa đêm đông này. Nằm trong hang đá giáng sinh là vị cứu tinh.</vt:lpstr>
      <vt:lpstr>ĐK. Đêm đông (trên cánh đồng Bê-lem) nào ai biết đâu Chúa đã hạ sinh xuống giữa nơi gian trần. Đêm đông (trong một đêm giá băng) trên cánh đồng hoang lạnh nơi hang lừa hôi tanh Chúa đã đành cam phận (nhận làm người thấp hèn).</vt:lpstr>
      <vt:lpstr>**Tiếng thiên thần reo vang chúc mừng Vua giáng sinh (reo vang chúc mừng Vua giáng). Bình minh đã khởi đầu mùa hồng ân cứu rỗi (khởi đầu mùa hồng ân cứu) Ôi hạnh phúc cho nhân loại tràn trề. Niềm vui sướng cho con người ngàn đời, cùng ca lên cùng hát lên, Al-le-lu-ia.</vt:lpstr>
      <vt:lpstr>CODA. Al-le-lu-ia.</vt:lpstr>
      <vt:lpstr>2. Nghe trong đêm thâu gió vi vu như đã hiểu thấu. Thương cho ai kia đã xuống trần gánh tội thế nhân. Tiếng ai ru hời vang trong tuyết sương giữa trời. Mẹ Ma-ri-a đã chung thông phần với con.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1289</cp:revision>
  <dcterms:created xsi:type="dcterms:W3CDTF">2021-12-01T03:00:51Z</dcterms:created>
  <dcterms:modified xsi:type="dcterms:W3CDTF">2021-12-18T22:48:29Z</dcterms:modified>
</cp:coreProperties>
</file>