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b="1" smtClean="0">
                <a:solidFill>
                  <a:schemeClr val="bg1"/>
                </a:solidFill>
                <a:latin typeface="Times New Roman" pitchFamily="18" charset="0"/>
                <a:cs typeface="Times New Roman" pitchFamily="18" charset="0"/>
              </a:rPr>
              <a:t>ĐÊM VẮNG SAO</a:t>
            </a:r>
            <a:br>
              <a:rPr lang="vi-VN"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 Nguyễn Duy</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1. Ôi đêm vắng sao lòng con đớn đau, lê chân thấp cao tìm về chốn nao để mong vượt thoát muôn nỗi thương đau tội lỗi. Đêm con vắng Ngài lệ sầu chan chứa, đêm không có Chúa vườn hoa héo úa. Chúa ơi hãy đến yêu thương tỏ rạng ánh sao.</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smtClean="0">
                <a:solidFill>
                  <a:schemeClr val="bg1"/>
                </a:solidFill>
                <a:latin typeface="Times New Roman" pitchFamily="18" charset="0"/>
                <a:cs typeface="Times New Roman" pitchFamily="18" charset="0"/>
              </a:rPr>
              <a:t>ĐK. Lạy Chúa xin đến mau đi, tình yêu con vẫn mong chờ. Ôi Vì Sao Sáng hãy thương dìu đưa, đưa toàn dân Chúa lên đường sống mới. Lạy Chúa xin đến mau đi, mùa xuân Cứu Thế muôn đời. Xin bừng lên những ánh sao mừng vui khơi nguồn hạnh phúc chứa chan Ngài ơi.</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4000" b="1" smtClean="0">
                <a:solidFill>
                  <a:schemeClr val="bg1"/>
                </a:solidFill>
                <a:latin typeface="Times New Roman" pitchFamily="18" charset="0"/>
                <a:cs typeface="Times New Roman" pitchFamily="18" charset="0"/>
              </a:rPr>
              <a:t>2. Bao năm vẫn mong vượt qua bóng đêm, xua tan giá băng lạnh khô trái tim biết ai sẽ đến thắp sáng cho con niềm tin. Con kêu khấn Ngài mở lòng thương đến. Cho con kiên vững cậy trông yêu mến Chúa chẳng để con trong đêm mỏi mòn khấn xin</a:t>
            </a:r>
            <a:r>
              <a:rPr lang="en-US" sz="4000" b="1" smtClean="0">
                <a:solidFill>
                  <a:schemeClr val="bg1"/>
                </a:solidFill>
                <a:latin typeface="Times New Roman" pitchFamily="18" charset="0"/>
                <a:cs typeface="Times New Roman" pitchFamily="18" charset="0"/>
              </a:rPr>
              <a:t>.</a:t>
            </a:r>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57</TotalTime>
  <Words>185</Words>
  <Application>Microsoft Office PowerPoint</Application>
  <PresentationFormat>On-screen Show (16:9)</PresentationFormat>
  <Paragraphs>4</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ĐÊM VẮNG SAO Lm. Nguyễn Duy</vt:lpstr>
      <vt:lpstr>1. Ôi đêm vắng sao lòng con đớn đau, lê chân thấp cao tìm về chốn nao để mong vượt thoát muôn nỗi thương đau tội lỗi. Đêm con vắng Ngài lệ sầu chan chứa, đêm không có Chúa vườn hoa héo úa. Chúa ơi hãy đến yêu thương tỏ rạng ánh sao.</vt:lpstr>
      <vt:lpstr>ĐK. Lạy Chúa xin đến mau đi, tình yêu con vẫn mong chờ. Ôi Vì Sao Sáng hãy thương dìu đưa, đưa toàn dân Chúa lên đường sống mới. Lạy Chúa xin đến mau đi, mùa xuân Cứu Thế muôn đời. Xin bừng lên những ánh sao mừng vui khơi nguồn hạnh phúc chứa chan Ngài ơi.</vt:lpstr>
      <vt:lpstr>2. Bao năm vẫn mong vượt qua bóng đêm, xua tan giá băng lạnh khô trái tim biết ai sẽ đến thắp sáng cho con niềm tin. Con kêu khấn Ngài mở lòng thương đến. Cho con kiên vững cậy trông yêu mến Chúa chẳng để con trong đêm mỏi mòn khấn xin.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21</cp:revision>
  <dcterms:created xsi:type="dcterms:W3CDTF">2021-12-01T03:00:51Z</dcterms:created>
  <dcterms:modified xsi:type="dcterms:W3CDTF">2021-12-01T03:58:16Z</dcterms:modified>
</cp:coreProperties>
</file>