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ĐÊM ĐÔNG DÂNG CHÚA (1)</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Mùa đông sương gió Thiên Chúa giáng trần làm Người. Vì thương đoàn con đang còn trong tối tăm Tình Chúa kiên vừng muôn ngàn đời, lòng Chúa thương xót cao vời vợi. Cho đến mài muôn đời Chúa còn thương con, con lấy chi báo đền mà đáp trả tình </a:t>
            </a:r>
            <a:r>
              <a:rPr lang="vi-VN" sz="4000" b="1">
                <a:solidFill>
                  <a:schemeClr val="bg1"/>
                </a:solidFill>
                <a:latin typeface="Times New Roman" pitchFamily="18" charset="0"/>
                <a:cs typeface="Times New Roman" pitchFamily="18" charset="0"/>
              </a:rPr>
              <a:t>Chúa</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Vì đâu Thiên Chúa đà cuống côi đời làm ngườim vì đâu sinh ra giữa đồng hoand giá băng. Vì Chúa thương đến nhân loại nài, vì Chúa không nỡ tâm đọa đày, nên Chúa hy sinh nhiều gánh chịu cho con. Con lấy chi báo đền mà đáp trả tinh </a:t>
            </a:r>
            <a:r>
              <a:rPr lang="vi-VN" sz="4000" b="1">
                <a:solidFill>
                  <a:schemeClr val="bg1"/>
                </a:solidFill>
                <a:latin typeface="Times New Roman" pitchFamily="18" charset="0"/>
                <a:cs typeface="Times New Roman" pitchFamily="18" charset="0"/>
              </a:rPr>
              <a:t>Chúa</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Con dâng về là về Thiên Chúa. Bánh trắng tinh chỉ tình con thơ, và chén rược thơm lành chỉ lòng con mến Ngài. Cin Chúa thương vui nhận lễ vật dâng tiến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2579</TotalTime>
  <Words>168</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ĐÊM ĐÔNG DÂNG CHÚA (1) Lm. Thái Nguyên</vt:lpstr>
      <vt:lpstr>1. Mùa đông sương gió Thiên Chúa giáng trần làm Người. Vì thương đoàn con đang còn trong tối tăm Tình Chúa kiên vừng muôn ngàn đời, lòng Chúa thương xót cao vời vợi. Cho đến mài muôn đời Chúa còn thương con, con lấy chi báo đền mà đáp trả tình Chúa.</vt:lpstr>
      <vt:lpstr>2. Vì đâu Thiên Chúa đà cuống côi đời làm ngườim vì đâu sinh ra giữa đồng hoand giá băng. Vì Chúa thương đến nhân loại nài, vì Chúa không nỡ tâm đọa đày, nên Chúa hy sinh nhiều gánh chịu cho con. Con lấy chi báo đền mà đáp trả tinh Chúa.</vt:lpstr>
      <vt:lpstr>ĐK. Con dâng về là về Thiên Chúa. Bánh trắng tinh chỉ tình con thơ, và chén rược thơm lành chỉ lòng con mến Ngài. Cin Chúa thương vui nhận lễ vật dâng tiến dâng.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964</cp:revision>
  <dcterms:created xsi:type="dcterms:W3CDTF">2021-12-01T03:00:51Z</dcterms:created>
  <dcterms:modified xsi:type="dcterms:W3CDTF">2021-12-15T23:50:45Z</dcterms:modified>
</cp:coreProperties>
</file>