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ĐÊM ĐÔNG DÂNG CHÚA 2</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Thái Nguyên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Đêm đông về lạnh lùng giữa trời một bé thơ ra đời cứu thế. Nào ai hay Chúa đến trần gian trong cảnh lầm than giá rét cơ hàn. Ôi tình cao sâu ai biết chăng vì đâu trong thế giới khổ sầu Chúa đến cho ngàn sau được thắm tươi </a:t>
            </a:r>
            <a:r>
              <a:rPr lang="vi-VN" b="1">
                <a:solidFill>
                  <a:schemeClr val="bg1"/>
                </a:solidFill>
                <a:latin typeface="Times New Roman" pitchFamily="18" charset="0"/>
                <a:cs typeface="Times New Roman" pitchFamily="18" charset="0"/>
              </a:rPr>
              <a:t>đẹp </a:t>
            </a:r>
            <a:r>
              <a:rPr lang="vi-VN" b="1" smtClean="0">
                <a:solidFill>
                  <a:schemeClr val="bg1"/>
                </a:solidFill>
                <a:latin typeface="Times New Roman" pitchFamily="18" charset="0"/>
                <a:cs typeface="Times New Roman" pitchFamily="18" charset="0"/>
              </a:rPr>
              <a:t>màu</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Con lấy chi đáp tình Chúa Trời, này con đây xin đến Chúa ơi. Đời nghèo khó có chi dâng Ngài. Đây trái tim của con một tình yêu xin đáp đền tình yêu.</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Tiếng ru hời một đêm giữa trời. Mẹ xót thương thân phận con Chúa. Cùng con yêu sống kiếp nổi trôi hang lừa làm nơi tá túc Vua Trời. Ôi đời cô liêu xa vắng trong đìu hiu của kiếp sống đọa đày, Chúa đến để đổi thay đẹp mới nên vạn ngày.</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2575</TotalTime>
  <Words>166</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ĐÊM ĐÔNG DÂNG CHÚA 2 Lm. Thái Nguyên</vt:lpstr>
      <vt:lpstr>1. Đêm đông về lạnh lùng giữa trời một bé thơ ra đời cứu thế. Nào ai hay Chúa đến trần gian trong cảnh lầm than giá rét cơ hàn. Ôi tình cao sâu ai biết chăng vì đâu trong thế giới khổ sầu Chúa đến cho ngàn sau được thắm tươi đẹp màu.</vt:lpstr>
      <vt:lpstr>ĐK. Con lấy chi đáp tình Chúa Trời, này con đây xin đến Chúa ơi. Đời nghèo khó có chi dâng Ngài. Đây trái tim của con một tình yêu xin đáp đền tình yêu.</vt:lpstr>
      <vt:lpstr>2. Tiếng ru hời một đêm giữa trời. Mẹ xót thương thân phận con Chúa. Cùng con yêu sống kiếp nổi trôi hang lừa làm nơi tá túc Vua Trời. Ôi đời cô liêu xa vắng trong đìu hiu của kiếp sống đọa đày, Chúa đến để đổi thay đẹp mới nên vạn ngày.</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961</cp:revision>
  <dcterms:created xsi:type="dcterms:W3CDTF">2021-12-01T03:00:51Z</dcterms:created>
  <dcterms:modified xsi:type="dcterms:W3CDTF">2021-12-15T23:46:48Z</dcterms:modified>
</cp:coreProperties>
</file>