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ĐÊM ĐÔNG </a:t>
            </a:r>
            <a:r>
              <a:rPr lang="vi-VN" sz="4000" b="1">
                <a:solidFill>
                  <a:schemeClr val="bg1"/>
                </a:solidFill>
                <a:latin typeface="Times New Roman" pitchFamily="18" charset="0"/>
                <a:cs typeface="Times New Roman" pitchFamily="18" charset="0"/>
              </a:rPr>
              <a:t>LẠNH </a:t>
            </a:r>
            <a:r>
              <a:rPr lang="vi-VN" sz="4000" b="1" smtClean="0">
                <a:solidFill>
                  <a:schemeClr val="bg1"/>
                </a:solidFill>
                <a:latin typeface="Times New Roman" pitchFamily="18" charset="0"/>
                <a:cs typeface="Times New Roman" pitchFamily="18" charset="0"/>
              </a:rPr>
              <a:t>LẼO</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Lời</a:t>
            </a:r>
            <a:r>
              <a:rPr lang="vi-VN" sz="4000" b="1">
                <a:solidFill>
                  <a:schemeClr val="bg1"/>
                </a:solidFill>
                <a:latin typeface="Times New Roman" pitchFamily="18" charset="0"/>
                <a:cs typeface="Times New Roman" pitchFamily="18" charset="0"/>
              </a:rPr>
              <a:t>: Đinh Công Huỳnh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Trời đêm sương tuyết giữa cánh đồng hoang vu. Vẳng trong hang đá tiếng Mẹ nhẹ ru. Này chính Con Chúa Trời rầy sinh xuống thế. Hóa thân kiếp con người trong khó </a:t>
            </a:r>
            <a:r>
              <a:rPr lang="vi-VN" sz="4800" b="1">
                <a:solidFill>
                  <a:schemeClr val="bg1"/>
                </a:solidFill>
                <a:latin typeface="Times New Roman" pitchFamily="18" charset="0"/>
                <a:cs typeface="Times New Roman" pitchFamily="18" charset="0"/>
              </a:rPr>
              <a:t>nghèo</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Ngàn sao lấp lánh giữa cõi trời bao la. Triều thần thiên quốc cất tiếng hòa ca. Mừng Chúa nay giáng trần đổ muôn thánh đức. Thế nhân đến nghiêng mình lòng kính </a:t>
            </a:r>
            <a:r>
              <a:rPr lang="vi-VN" sz="4800" b="1">
                <a:solidFill>
                  <a:schemeClr val="bg1"/>
                </a:solidFill>
                <a:latin typeface="Times New Roman" pitchFamily="18" charset="0"/>
                <a:cs typeface="Times New Roman" pitchFamily="18" charset="0"/>
              </a:rPr>
              <a:t>phục</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Vì yêu nhân thế Chúa không màng cao sang. Ngài bỏ ngai báu xuống nơi trần gian. Trời đất nay kết hợp nhờ Con Chí Ái. Xuống đem phúc thiên đình cho cõi đời.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4. Nhìn xem hang đá Chúa sinh hạ đơn sơ. Bò lừa sưởi ấm bên nôi trẻ thơ. Trần thế im tiếng đi mà cung kính Chúa. Hãy mau đến Bêlem cùng bái </a:t>
            </a:r>
            <a:r>
              <a:rPr lang="vi-VN" sz="5400" b="1">
                <a:solidFill>
                  <a:schemeClr val="bg1"/>
                </a:solidFill>
                <a:latin typeface="Times New Roman" pitchFamily="18" charset="0"/>
                <a:cs typeface="Times New Roman" pitchFamily="18" charset="0"/>
              </a:rPr>
              <a:t>thờ</a:t>
            </a:r>
            <a:r>
              <a:rPr lang="vi-VN"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5. Trần gian chiêm ngắm ánh quang thật tinh khôi. Mùa xuân thiên quốc mở ra đẹp tươi. Chào đón Vua Thái Bình bằng muôn thánh khúc. Sáng danh Chúa Ngôi Hai lòng chính </a:t>
            </a:r>
            <a:r>
              <a:rPr lang="vi-VN" sz="4800" b="1">
                <a:solidFill>
                  <a:schemeClr val="bg1"/>
                </a:solidFill>
                <a:latin typeface="Times New Roman" pitchFamily="18" charset="0"/>
                <a:cs typeface="Times New Roman" pitchFamily="18" charset="0"/>
              </a:rPr>
              <a:t>trực</a:t>
            </a:r>
            <a:r>
              <a:rPr lang="vi-VN" sz="4800" b="1" smtClean="0">
                <a:solidFill>
                  <a:schemeClr val="bg1"/>
                </a:solidFill>
                <a:latin typeface="Times New Roman" pitchFamily="18" charset="0"/>
                <a:cs typeface="Times New Roman" pitchFamily="18" charset="0"/>
              </a:rPr>
              <a:t>.</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4260</TotalTime>
  <Words>206</Words>
  <Application>Microsoft Office PowerPoint</Application>
  <PresentationFormat>On-screen Show (16:9)</PresentationFormat>
  <Paragraphs>9</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ĐÊM ĐÔNG LẠNH LẼO  Lời: Đinh Công Huỳnh</vt:lpstr>
      <vt:lpstr>1. Trời đêm sương tuyết giữa cánh đồng hoang vu. Vẳng trong hang đá tiếng Mẹ nhẹ ru. Này chính Con Chúa Trời rầy sinh xuống thế. Hóa thân kiếp con người trong khó nghèo.</vt:lpstr>
      <vt:lpstr>2. Ngàn sao lấp lánh giữa cõi trời bao la. Triều thần thiên quốc cất tiếng hòa ca. Mừng Chúa nay giáng trần đổ muôn thánh đức. Thế nhân đến nghiêng mình lòng kính phục.</vt:lpstr>
      <vt:lpstr>3. Vì yêu nhân thế Chúa không màng cao sang. Ngài bỏ ngai báu xuống nơi trần gian. Trời đất nay kết hợp nhờ Con Chí Ái. Xuống đem phúc thiên đình cho cõi đời.</vt:lpstr>
      <vt:lpstr>4. Nhìn xem hang đá Chúa sinh hạ đơn sơ. Bò lừa sưởi ấm bên nôi trẻ thơ. Trần thế im tiếng đi mà cung kính Chúa. Hãy mau đến Bêlem cùng bái thờ.</vt:lpstr>
      <vt:lpstr>5. Trần gian chiêm ngắm ánh quang thật tinh khôi. Mùa xuân thiên quốc mở ra đẹp tươi. Chào đón Vua Thái Bình bằng muôn thánh khúc. Sáng danh Chúa Ngôi Hai lòng chính trực.</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1459</cp:revision>
  <dcterms:created xsi:type="dcterms:W3CDTF">2021-12-01T03:00:51Z</dcterms:created>
  <dcterms:modified xsi:type="dcterms:W3CDTF">2021-12-22T07:29:17Z</dcterms:modified>
</cp:coreProperties>
</file>