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ĐÓN CHÀO NGÀY MỚI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Duy Thiên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Nghe chim hót líu lo đón chào ngày mới đến. Chúa mời gọi con bưóc đi theo Người vào trong cuộc đời. Một ngày vui tươi, hãy sống cho tình Chúa nơi nơi, sống Tin Mừng khắp nơi đem niềm vui về cho </a:t>
            </a:r>
            <a:r>
              <a:rPr lang="vi-VN" b="1">
                <a:solidFill>
                  <a:schemeClr val="bg1"/>
                </a:solidFill>
                <a:latin typeface="Times New Roman" pitchFamily="18" charset="0"/>
                <a:cs typeface="Times New Roman" pitchFamily="18" charset="0"/>
              </a:rPr>
              <a:t>mọi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1/Cuộc đời sẽ còn nhiều đắng cay. Chúa vẫn luôn ở cùng ta. Tình đời sẽ còn nhiều đổi thay. Chúa vẫn luôn ở với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2/Cuộc đời sẽ còn nhiều dối gian. Chúa vẫn luôn ở cùng ta. Lòng người sẽ còn nhiều lo toan. Chúa vẫn luôn ở với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3/Cuộc đời sẽ còn nhiều lắng lo. Chúa vẫn luôn ở cùng ta. Đường đời sẽ còn nhiều gian nan. Chúa vẫn luôn ở </a:t>
            </a:r>
            <a:r>
              <a:rPr lang="vi-VN" sz="4800" b="1">
                <a:solidFill>
                  <a:schemeClr val="bg1"/>
                </a:solidFill>
                <a:latin typeface="Times New Roman" pitchFamily="18" charset="0"/>
                <a:cs typeface="Times New Roman" pitchFamily="18" charset="0"/>
              </a:rPr>
              <a:t>với </a:t>
            </a:r>
            <a:r>
              <a:rPr lang="vi-VN" sz="4800" b="1" smtClean="0">
                <a:solidFill>
                  <a:schemeClr val="bg1"/>
                </a:solidFill>
                <a:latin typeface="Times New Roman" pitchFamily="18" charset="0"/>
                <a:cs typeface="Times New Roman" pitchFamily="18" charset="0"/>
              </a:rPr>
              <a:t>ta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TotalTime>
  <Words>149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ĐÓN CHÀO NGÀY MỚI Lm. Duy Thiên</vt:lpstr>
      <vt:lpstr>ĐK. Nghe chim hót líu lo đón chào ngày mới đến. Chúa mời gọi con bưóc đi theo Người vào trong cuộc đời. Một ngày vui tươi, hãy sống cho tình Chúa nơi nơi, sống Tin Mừng khắp nơi đem niềm vui về cho mọi người.</vt:lpstr>
      <vt:lpstr>1/Cuộc đời sẽ còn nhiều đắng cay. Chúa vẫn luôn ở cùng ta. Tình đời sẽ còn nhiều đổi thay. Chúa vẫn luôn ở với ta.</vt:lpstr>
      <vt:lpstr>2/Cuộc đời sẽ còn nhiều dối gian. Chúa vẫn luôn ở cùng ta. Lòng người sẽ còn nhiều lo toan. Chúa vẫn luôn ở với ta.</vt:lpstr>
      <vt:lpstr>3/Cuộc đời sẽ còn nhiều lắng lo. Chúa vẫn luôn ở cùng ta. Đường đời sẽ còn nhiều gian nan. Chúa vẫn luôn ở với ta.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426</cp:revision>
  <dcterms:created xsi:type="dcterms:W3CDTF">2021-12-01T03:00:51Z</dcterms:created>
  <dcterms:modified xsi:type="dcterms:W3CDTF">2021-12-10T07:51:58Z</dcterms:modified>
</cp:coreProperties>
</file>