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ĐÓN NHẬN ƠN </a:t>
            </a:r>
            <a:r>
              <a:rPr lang="vi-VN" sz="3600" b="1">
                <a:solidFill>
                  <a:schemeClr val="bg1"/>
                </a:solidFill>
                <a:latin typeface="Times New Roman" pitchFamily="18" charset="0"/>
                <a:cs typeface="Times New Roman" pitchFamily="18" charset="0"/>
              </a:rPr>
              <a:t>GIÁNG </a:t>
            </a:r>
            <a:r>
              <a:rPr lang="vi-VN" sz="3600" b="1" smtClean="0">
                <a:solidFill>
                  <a:schemeClr val="bg1"/>
                </a:solidFill>
                <a:latin typeface="Times New Roman" pitchFamily="18" charset="0"/>
                <a:cs typeface="Times New Roman" pitchFamily="18" charset="0"/>
              </a:rPr>
              <a:t>SINH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Trầm Hương, FMSR</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Đấng Cứu Độ chúng ta đã giáng trần. Ngài tìm đến nơi đây để hòa mình với muôn dân. Vì Ánh Sáng Ngôi Lời gieo tin yêu vào thế giới. Hạnh phúc những tâm hồn khiêm cung đón nhận ơn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Chúng con vẫn cần đến Ngài, cần đến sức sống Lời Chúa. (cần đến sức sống Lời Chúa ) Dẫu rằng thế giới tiến xa, vắng dần câu kinh thiết tha. Nhưng trong tâm linh chúng con vẫn cần đến Ngài (chúng con vẫn cần đến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Chúng con vẫn cần đến Ngài, để chấm hết những thù oán (để chấm hết những thù oán) Xoa dịu bao nhiêu nỗi đau, lấp đầy con tim khát khao, muôn muôn năm sau chúng con vẫn cần đến Ngài (chúng con vẫn cần đến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Thắp lên những đốm lửa hy vọng để thấy thế giới rực sáng (để thấy thế giới rực sáng) Đón chào Ngôi Hai giáng trần, đón chào Đức Vua thái bình. Em-ma-nu-el Chúa khứng ban phúc lành cho đời (Chúa khứng ban phúc lành cho </a:t>
            </a:r>
            <a:r>
              <a:rPr lang="vi-VN" b="1">
                <a:solidFill>
                  <a:schemeClr val="bg1"/>
                </a:solidFill>
                <a:latin typeface="Times New Roman" pitchFamily="18" charset="0"/>
                <a:cs typeface="Times New Roman" pitchFamily="18" charset="0"/>
              </a:rPr>
              <a:t>đời</a:t>
            </a:r>
            <a:r>
              <a:rPr lang="vi-VN" b="1" smtClean="0">
                <a:solidFill>
                  <a:schemeClr val="bg1"/>
                </a:solidFill>
                <a:latin typeface="Times New Roman" pitchFamily="18" charset="0"/>
                <a:cs typeface="Times New Roman" pitchFamily="18" charset="0"/>
              </a:rPr>
              <a:t>)</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4377</TotalTime>
  <Words>224</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ĐÓN NHẬN ƠN GIÁNG SINH  Sr. Trầm Hương, FMSR</vt:lpstr>
      <vt:lpstr>ĐK. Đấng Cứu Độ chúng ta đã giáng trần. Ngài tìm đến nơi đây để hòa mình với muôn dân. Vì Ánh Sáng Ngôi Lời gieo tin yêu vào thế giới. Hạnh phúc những tâm hồn khiêm cung đón nhận ơn Giáng Sinh.</vt:lpstr>
      <vt:lpstr>1/ Chúng con vẫn cần đến Ngài, cần đến sức sống Lời Chúa. (cần đến sức sống Lời Chúa ) Dẫu rằng thế giới tiến xa, vắng dần câu kinh thiết tha. Nhưng trong tâm linh chúng con vẫn cần đến Ngài (chúng con vẫn cần đến Ngài).</vt:lpstr>
      <vt:lpstr>2/ Chúng con vẫn cần đến Ngài, để chấm hết những thù oán (để chấm hết những thù oán) Xoa dịu bao nhiêu nỗi đau, lấp đầy con tim khát khao, muôn muôn năm sau chúng con vẫn cần đến Ngài (chúng con vẫn cần đến Ngài).</vt:lpstr>
      <vt:lpstr>3/ Thắp lên những đốm lửa hy vọng để thấy thế giới rực sáng (để thấy thế giới rực sáng) Đón chào Ngôi Hai giáng trần, đón chào Đức Vua thái bình. Em-ma-nu-el Chúa khứng ban phúc lành cho đời (Chúa khứng ban phúc lành cho đời).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1520</cp:revision>
  <dcterms:created xsi:type="dcterms:W3CDTF">2021-12-01T03:00:51Z</dcterms:created>
  <dcterms:modified xsi:type="dcterms:W3CDTF">2021-12-22T09:26:24Z</dcterms:modified>
</cp:coreProperties>
</file>