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ĐÔI TAY NÀY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Từ Duyên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Đôi tay này con dâng rượu bánh, đôi tay này dâng lễ vật đồng xanh, và dâng chút tình bé nhỏ. Chúa ơi xin Ngài hãy nhận cho.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Xin dâng Ngài và dâng tất cả để ca ngợi ôi tình chúa bao la.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Tay con trồng tay con chăm bón, bao tháng ngày với những trổ bông, và nay ép thành bánh nhỏ. Chúa ơi xin Ngài hãy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bao tháng ngày bao nhiêu công sức, bao tháng ngày với những giọt mồ hôi, làm nên chén rượu dâng Ngài. Chúa ơi xin Ngài hãy nhận cho.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125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ĐÔI TAY NÀY Lm. Từ Duyên</vt:lpstr>
      <vt:lpstr>1/ Đôi tay này con dâng rượu bánh, đôi tay này dâng lễ vật đồng xanh, và dâng chút tình bé nhỏ. Chúa ơi xin Ngài hãy nhận cho.</vt:lpstr>
      <vt:lpstr>ĐK: Xin dâng Ngài và dâng tất cả để ca ngợi ôi tình chúa bao la.</vt:lpstr>
      <vt:lpstr>2/ Tay con trồng tay con chăm bón, bao tháng ngày với những trổ bông, và nay ép thành bánh nhỏ. Chúa ơi xin Ngài hãy nhận cho.</vt:lpstr>
      <vt:lpstr>3/ bao tháng ngày bao nhiêu công sức, bao tháng ngày với những giọt mồ hôi, làm nên chén rượu dâng Ngài. Chúa ơi xin Ngài hãy nhận cho.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793</cp:revision>
  <dcterms:created xsi:type="dcterms:W3CDTF">2021-12-01T03:00:51Z</dcterms:created>
  <dcterms:modified xsi:type="dcterms:W3CDTF">2021-12-12T23:45:13Z</dcterms:modified>
</cp:coreProperties>
</file>