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800" b="1">
                <a:solidFill>
                  <a:schemeClr val="bg1"/>
                </a:solidFill>
                <a:latin typeface="Times New Roman" pitchFamily="18" charset="0"/>
                <a:cs typeface="Times New Roman" pitchFamily="18" charset="0"/>
              </a:rPr>
              <a:t>ĐƯỜNG CHO CHÚA</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Trầm Thiên Thu</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Hãy dọn sẵn một con đường cho Thiên Chúa, và sửa lối cho thẳng thắn để Ngài đi. Thung lũng lấp cho đầy, núi đồi bạt cho bằng, chỗ khúc khuỷu quanh co hãy uốn thẳng cho Chúa đi.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Tín nghĩa Ân tình hôm nay hội ngộ hân hoan, Hòa bình Công lý hôm nay đoàn kết giao duyên. Tín nghĩa mọc lên mọc lên từ miền đất sâu, Công lý mở đường để Chúa đến từ trời cao.</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Hãy mạnh mẽ mà loan truyền tin Thiên Chúa, đừng sợ hãi cho dù có gặp hiểm nguy. Đây Đức Chúa uy quyền, nhưng Ngài thật nhân hiền, Đức Chúa Trời vinh quang, giáng thế vì lòng xót thương.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Hãy dọn sẵn một con đường cho Thiên Chúa, và sửa lối cho thẳng thắn để Ngài đi. Gian dối với lọc lừa, kiêu ngạo và ích kỉ, hãy chấn chỉnh cho mau , Chúa sẽ dạt dào mến </a:t>
            </a:r>
            <a:r>
              <a:rPr lang="vi-VN" sz="4800" b="1">
                <a:solidFill>
                  <a:schemeClr val="bg1"/>
                </a:solidFill>
                <a:latin typeface="Times New Roman" pitchFamily="18" charset="0"/>
                <a:cs typeface="Times New Roman" pitchFamily="18" charset="0"/>
              </a:rPr>
              <a:t>yêu</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TotalTime>
  <Words>189</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ĐƯỜNG CHO CHÚA Trầm Thiên Thu</vt:lpstr>
      <vt:lpstr>1. Hãy dọn sẵn một con đường cho Thiên Chúa, và sửa lối cho thẳng thắn để Ngài đi. Thung lũng lấp cho đầy, núi đồi bạt cho bằng, chỗ khúc khuỷu quanh co hãy uốn thẳng cho Chúa đi.</vt:lpstr>
      <vt:lpstr>ĐK. Tín nghĩa Ân tình hôm nay hội ngộ hân hoan, Hòa bình Công lý hôm nay đoàn kết giao duyên. Tín nghĩa mọc lên mọc lên từ miền đất sâu, Công lý mở đường để Chúa đến từ trời cao.</vt:lpstr>
      <vt:lpstr>2. Hãy mạnh mẽ mà loan truyền tin Thiên Chúa, đừng sợ hãi cho dù có gặp hiểm nguy. Đây Đức Chúa uy quyền, nhưng Ngài thật nhân hiền, Đức Chúa Trời vinh quang, giáng thế vì lòng xót thương.</vt:lpstr>
      <vt:lpstr>3. Hãy dọn sẵn một con đường cho Thiên Chúa, và sửa lối cho thẳng thắn để Ngài đi. Gian dối với lọc lừa, kiêu ngạo và ích kỉ, hãy chấn chỉnh cho mau , Chúa sẽ dạt dào mến yêu.</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86</cp:revision>
  <dcterms:created xsi:type="dcterms:W3CDTF">2021-12-01T03:00:51Z</dcterms:created>
  <dcterms:modified xsi:type="dcterms:W3CDTF">2021-12-01T21:53:19Z</dcterms:modified>
</cp:coreProperties>
</file>