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ĐƯỜNG </a:t>
            </a:r>
            <a:r>
              <a:rPr lang="vi-VN" sz="3600" b="1">
                <a:solidFill>
                  <a:schemeClr val="bg1"/>
                </a:solidFill>
                <a:latin typeface="Times New Roman" pitchFamily="18" charset="0"/>
                <a:cs typeface="Times New Roman" pitchFamily="18" charset="0"/>
              </a:rPr>
              <a:t>CON </a:t>
            </a:r>
            <a:r>
              <a:rPr lang="vi-VN" sz="3600" b="1" smtClean="0">
                <a:solidFill>
                  <a:schemeClr val="bg1"/>
                </a:solidFill>
                <a:latin typeface="Times New Roman" pitchFamily="18" charset="0"/>
                <a:cs typeface="Times New Roman" pitchFamily="18" charset="0"/>
              </a:rPr>
              <a:t>ĐI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Nguyễn Duy</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Ngài sai tôi đi vào đời, niềm tin vui gieo lòng người, Ngài sai tôi đi mọi nơi. Dù tim tôi còn băng giá, rồi mai đây sẽ nhạt nhòa, tình thương yêu mãi đậm </a:t>
            </a:r>
            <a:r>
              <a:rPr lang="vi-VN" b="1">
                <a:solidFill>
                  <a:schemeClr val="bg1"/>
                </a:solidFill>
                <a:latin typeface="Times New Roman" pitchFamily="18" charset="0"/>
                <a:cs typeface="Times New Roman" pitchFamily="18" charset="0"/>
              </a:rPr>
              <a:t>đà</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Đường con đi Chúa ơi, dù xa xăm vẫn vui. Vì tương lai đồng lúa mới, bước gieo trong ngậm ngùi, sẽ tươi vui gặt về, lúa thơm tho gánh đầy vai. Đường thương yêu Chúa ơi, là đi trong nắng tươi. Rồi mai đây rừng thêm lá, núi thêm hoa ngạt ngào, trái tim yêu dạt dào, tiếng reo ca khúc nhiệm mầu.</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Kìa xưa con khi vào đời, hồn hăng say quá đẹp ngời, nở mênh mông hoa rực tươi. Dù gian nan mồ hôi thắm, tình thương yêu chứa ngập lòng, vẫn đi gieo Tin Mừng nồng.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Về muôn phương đi mọi miền, liều hy sinh thân dịu hiền, mà môi con mãi cười duyên. Dù bao đêm nằm không ngủ, lòng hăng say vẫn tràn bờ, dù gian nan con chẳng từ.</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4. Rồi hôm xưa có một ngày, ngồi nghe mưa bay ngập đầy, hồn tê mê rã rời vai. Hồn con như loài chim bé, sợ rã cánh giữa bầu trời, này thân con đã mệt </a:t>
            </a:r>
            <a:r>
              <a:rPr lang="vi-VN" sz="4800" b="1">
                <a:solidFill>
                  <a:schemeClr val="bg1"/>
                </a:solidFill>
                <a:latin typeface="Times New Roman" pitchFamily="18" charset="0"/>
                <a:cs typeface="Times New Roman" pitchFamily="18" charset="0"/>
              </a:rPr>
              <a:t>nhoài</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5. Lòng bâng khuâng sẽ nhủ lòng, đường gai chông gió mịt mùng, ngày thâm u trong trời giông. Đường phong ba nỗi bão táp, lòng héo hắt thấy ngại ngùng, hồn cô đơn thêm lạng lùng.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6. Rồi tin yêu sáng nhịp đường, từ cao xanh đến nhẹ nhàng, hồn cô đơn nay lửa hong. Và con đi vào nối tiếp, làn gió mát suốt đường trường, đường xưa nay thêm đẹp hồng.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3703</TotalTime>
  <Words>349</Words>
  <Application>Microsoft Office PowerPoint</Application>
  <PresentationFormat>On-screen Show (16:9)</PresentationFormat>
  <Paragraphs>12</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ĐƯỜNG CON ĐI  Lm. Nguyễn Duy</vt:lpstr>
      <vt:lpstr>1. Ngài sai tôi đi vào đời, niềm tin vui gieo lòng người, Ngài sai tôi đi mọi nơi. Dù tim tôi còn băng giá, rồi mai đây sẽ nhạt nhòa, tình thương yêu mãi đậm đà.</vt:lpstr>
      <vt:lpstr>ĐK. Đường con đi Chúa ơi, dù xa xăm vẫn vui. Vì tương lai đồng lúa mới, bước gieo trong ngậm ngùi, sẽ tươi vui gặt về, lúa thơm tho gánh đầy vai. Đường thương yêu Chúa ơi, là đi trong nắng tươi. Rồi mai đây rừng thêm lá, núi thêm hoa ngạt ngào, trái tim yêu dạt dào, tiếng reo ca khúc nhiệm mầu.</vt:lpstr>
      <vt:lpstr>2. Kìa xưa con khi vào đời, hồn hăng say quá đẹp ngời, nở mênh mông hoa rực tươi. Dù gian nan mồ hôi thắm, tình thương yêu chứa ngập lòng, vẫn đi gieo Tin Mừng nồng.</vt:lpstr>
      <vt:lpstr>3. Về muôn phương đi mọi miền, liều hy sinh thân dịu hiền, mà môi con mãi cười duyên. Dù bao đêm nằm không ngủ, lòng hăng say vẫn tràn bờ, dù gian nan con chẳng từ.</vt:lpstr>
      <vt:lpstr>4. Rồi hôm xưa có một ngày, ngồi nghe mưa bay ngập đầy, hồn tê mê rã rời vai. Hồn con như loài chim bé, sợ rã cánh giữa bầu trời, này thân con đã mệt nhoài.</vt:lpstr>
      <vt:lpstr>5. Lòng bâng khuâng sẽ nhủ lòng, đường gai chông gió mịt mùng, ngày thâm u trong trời giông. Đường phong ba nỗi bão táp, lòng héo hắt thấy ngại ngùng, hồn cô đơn thêm lạng lùng.</vt:lpstr>
      <vt:lpstr>6. Rồi tin yêu sáng nhịp đường, từ cao xanh đến nhẹ nhàng, hồn cô đơn nay lửa hong. Và con đi vào nối tiếp, làn gió mát suốt đường trường, đường xưa nay thêm đẹp hồng.</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1343</cp:revision>
  <dcterms:created xsi:type="dcterms:W3CDTF">2021-12-01T03:00:51Z</dcterms:created>
  <dcterms:modified xsi:type="dcterms:W3CDTF">2021-12-27T22:41:03Z</dcterms:modified>
</cp:coreProperties>
</file>