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ĐƯỜNG </a:t>
            </a:r>
            <a:r>
              <a:rPr lang="vi-VN" sz="3600" b="1">
                <a:solidFill>
                  <a:schemeClr val="bg1"/>
                </a:solidFill>
                <a:latin typeface="Times New Roman" pitchFamily="18" charset="0"/>
                <a:cs typeface="Times New Roman" pitchFamily="18" charset="0"/>
              </a:rPr>
              <a:t>TA </a:t>
            </a:r>
            <a:r>
              <a:rPr lang="vi-VN" sz="3600" b="1" smtClean="0">
                <a:solidFill>
                  <a:schemeClr val="bg1"/>
                </a:solidFill>
                <a:latin typeface="Times New Roman" pitchFamily="18" charset="0"/>
                <a:cs typeface="Times New Roman" pitchFamily="18" charset="0"/>
              </a:rPr>
              <a:t>ĐI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Ta đi trong hân hoan tiến bước theo bên Ngài. Đi qua muôn chông gai vững tin ở ngày mai. Ra đi mang trên vai Thánh giá đâu quản ngại, phúc vinh quang cho ai sống trung kiên với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Đường ta đi dù bao gian nguy cùng khó, đường ta đi dù bao sóng gió phũ phàng. Nhưng đường ta đi có Chúa Đấng nguồn chân lý, và đường ta đi là đường đưa tới </a:t>
            </a:r>
            <a:r>
              <a:rPr lang="vi-VN" sz="4800" b="1">
                <a:solidFill>
                  <a:schemeClr val="bg1"/>
                </a:solidFill>
                <a:latin typeface="Times New Roman" pitchFamily="18" charset="0"/>
                <a:cs typeface="Times New Roman" pitchFamily="18" charset="0"/>
              </a:rPr>
              <a:t>vinh </a:t>
            </a:r>
            <a:r>
              <a:rPr lang="vi-VN" sz="4800" b="1" smtClean="0">
                <a:solidFill>
                  <a:schemeClr val="bg1"/>
                </a:solidFill>
                <a:latin typeface="Times New Roman" pitchFamily="18" charset="0"/>
                <a:cs typeface="Times New Roman" pitchFamily="18" charset="0"/>
              </a:rPr>
              <a:t>quang</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Đường ta đi còn bao bất công dày xéo, đường ta đi còn bao rách rưới đói nghèo. Nhưng đường ta đi xây đắp công bình bác ái, và đường ta đi làm đẹp sức sống tương lai.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3287</TotalTime>
  <Words>141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ĐƯỜNG TA ĐI  Lm. Thái Nguyên</vt:lpstr>
      <vt:lpstr>ĐK. Ta đi trong hân hoan tiến bước theo bên Ngài. Đi qua muôn chông gai vững tin ở ngày mai. Ra đi mang trên vai Thánh giá đâu quản ngại, phúc vinh quang cho ai sống trung kiên với Ngài.</vt:lpstr>
      <vt:lpstr>1. Đường ta đi dù bao gian nguy cùng khó, đường ta đi dù bao sóng gió phũ phàng. Nhưng đường ta đi có Chúa Đấng nguồn chân lý, và đường ta đi là đường đưa tới vinh quang.</vt:lpstr>
      <vt:lpstr>2. Đường ta đi còn bao bất công dày xéo, đường ta đi còn bao rách rưới đói nghèo. Nhưng đường ta đi xây đắp công bình bác ái, và đường ta đi làm đẹp sức sống tương lai.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1240</cp:revision>
  <dcterms:created xsi:type="dcterms:W3CDTF">2021-12-01T03:00:51Z</dcterms:created>
  <dcterms:modified xsi:type="dcterms:W3CDTF">2021-12-18T07:24:36Z</dcterms:modified>
</cp:coreProperties>
</file>