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ĐƯỜNG </a:t>
            </a:r>
            <a:r>
              <a:rPr lang="vi-VN" sz="3600" b="1">
                <a:solidFill>
                  <a:schemeClr val="bg1"/>
                </a:solidFill>
                <a:latin typeface="Times New Roman" pitchFamily="18" charset="0"/>
                <a:cs typeface="Times New Roman" pitchFamily="18" charset="0"/>
              </a:rPr>
              <a:t>TIN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Cuộc đời lặng lẽ trôi qua bao ngày dài đường tin yêu miệt mài. Tình đời bao cuốn trôi ai đâu hay bao nhiêu điều tiếc nuối. Lòng trần bao đắm say ngỡ rằng những phút giây không bao giờ chợt tắt. Rồi cơn mưa một chiều đã xóa hết mọi điều đời hoang vắng đìu hiu.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Tim con mơ ước bao nhiêu thương yêu chua xót đã nhiều, tâm con thao thức chờ mong, đón đợi Ngài trong cuộc sống. Con luôn tha thiết kiếm tìm, con tin Chúa vẫn một niềm yêu thương con những vô bờ và vẫn luôn đợi chờ nâng đỡ con từng giờ.</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Cuộc trần bao đổi thay ai hay tình đời là hương hoa bọt bèo. Còn lại đây khát khao luôn dâng cao trên con đường chân lý. Từng ngày con bước đi trong niềm tin thẳm sâu Chúa ơi Ngài có thấu. Tình con như lần đầu tình Chúa vẫn đẹp màu và tươi thắm ngàn sau.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Cả đời con khát khao mong sao được Ngài là an vui ngọt ngào. Một tình yêu chẳng vơi con ra khơi tung gieo cuộc sống mới, để đời vang tiếng ca cho lòng con thiết tha sống ân tình ngày qua. Đường tin yêu rạng ngời cùng với Chúa một đời niềm vui sống mọi nơi.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3793</TotalTime>
  <Words>255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ĐƯỜNG TIN YÊU  Lm. Thái Nguyên</vt:lpstr>
      <vt:lpstr>1. Cuộc đời lặng lẽ trôi qua bao ngày dài đường tin yêu miệt mài. Tình đời bao cuốn trôi ai đâu hay bao nhiêu điều tiếc nuối. Lòng trần bao đắm say ngỡ rằng những phút giây không bao giờ chợt tắt. Rồi cơn mưa một chiều đã xóa hết mọi điều đời hoang vắng đìu hiu.</vt:lpstr>
      <vt:lpstr>ĐK. Tim con mơ ước bao nhiêu thương yêu chua xót đã nhiều, tâm con thao thức chờ mong, đón đợi Ngài trong cuộc sống. Con luôn tha thiết kiếm tìm, con tin Chúa vẫn một niềm yêu thương con những vô bờ và vẫn luôn đợi chờ nâng đỡ con từng giờ.</vt:lpstr>
      <vt:lpstr>2. Cuộc trần bao đổi thay ai hay tình đời là hương hoa bọt bèo. Còn lại đây khát khao luôn dâng cao trên con đường chân lý. Từng ngày con bước đi trong niềm tin thẳm sâu Chúa ơi Ngài có thấu. Tình con như lần đầu tình Chúa vẫn đẹp màu và tươi thắm ngàn sau.</vt:lpstr>
      <vt:lpstr>3. Cả đời con khát khao mong sao được Ngài là an vui ngọt ngào. Một tình yêu chẳng vơi con ra khơi tung gieo cuộc sống mới, để đời vang tiếng ca cho lòng con thiết tha sống ân tình ngày qua. Đường tin yêu rạng ngời cùng với Chúa một đời niềm vui sống mọi nơi.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1397</cp:revision>
  <dcterms:created xsi:type="dcterms:W3CDTF">2021-12-01T03:00:51Z</dcterms:created>
  <dcterms:modified xsi:type="dcterms:W3CDTF">2021-12-28T21:58:34Z</dcterms:modified>
</cp:coreProperties>
</file>