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ĐƯỜNG </a:t>
            </a:r>
            <a:r>
              <a:rPr lang="vi-VN" sz="3600" b="1">
                <a:solidFill>
                  <a:schemeClr val="bg1"/>
                </a:solidFill>
                <a:latin typeface="Times New Roman" pitchFamily="18" charset="0"/>
                <a:cs typeface="Times New Roman" pitchFamily="18" charset="0"/>
              </a:rPr>
              <a:t>TÌNH </a:t>
            </a:r>
            <a:r>
              <a:rPr lang="vi-VN" sz="3600" b="1" smtClean="0">
                <a:solidFill>
                  <a:schemeClr val="bg1"/>
                </a:solidFill>
                <a:latin typeface="Times New Roman" pitchFamily="18" charset="0"/>
                <a:cs typeface="Times New Roman" pitchFamily="18" charset="0"/>
              </a:rPr>
              <a:t>YÊU</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Giang </a:t>
            </a:r>
            <a:r>
              <a:rPr lang="vi-VN" sz="3600" b="1">
                <a:solidFill>
                  <a:schemeClr val="bg1"/>
                </a:solidFill>
                <a:latin typeface="Times New Roman" pitchFamily="18" charset="0"/>
                <a:cs typeface="Times New Roman" pitchFamily="18" charset="0"/>
              </a:rPr>
              <a:t>Ân</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Suốt cả đời con đi tìm là tìm thiên ý, con khát khao mong chờ mong được an nghỉ trong Ngài, Ngài là nơi cho con đi tìm mãi. Cuộc đời con tin yêu nơi Ngài chẳng ngơi, có Ngài đời con êm trôi tháng năm </a:t>
            </a:r>
            <a:r>
              <a:rPr lang="vi-VN" b="1">
                <a:solidFill>
                  <a:schemeClr val="bg1"/>
                </a:solidFill>
                <a:latin typeface="Times New Roman" pitchFamily="18" charset="0"/>
                <a:cs typeface="Times New Roman" pitchFamily="18" charset="0"/>
              </a:rPr>
              <a:t>buồn </a:t>
            </a:r>
            <a:r>
              <a:rPr lang="vi-VN" b="1" smtClean="0">
                <a:solidFill>
                  <a:schemeClr val="bg1"/>
                </a:solidFill>
                <a:latin typeface="Times New Roman" pitchFamily="18" charset="0"/>
                <a:cs typeface="Times New Roman" pitchFamily="18" charset="0"/>
              </a:rPr>
              <a:t>vui</a:t>
            </a:r>
            <a:r>
              <a:rPr lang="en-US" b="1">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là tình yêu, tình yêu Chúa dạt dào, tình yêu Chúa ngọt ngào, tình yêu Chúa gởi trao, gởi trao tình mến. Con có là chi, là chi mà Chúa thương hoài, là chi mà xứng ơn Ngài, vì Ngài thương con đấy thôi, tình Ngài bao la biển khơi.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Vất vả ngược xuôi trên đường là đường dương thế, bao khó nguy trong đời có Ngài con sẽ an lòng. Đường trần gian qua bao nhiêu thử thách. Đường tình yêu chông gai không hề ngại chi, Chúa là đường đi đưa con thoát bao hiểm nguy.</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Hát mãi niềm vui trong đời là được yêu Chúa, không có chi ưu phiền khi lòng luôn phó dâng Ngài, dù trần ai bôn ba trăm ngàn lối, thì đời con hân hoan trong lời tụng ca, Chúa là niềm vui vô biên chẳng khi nào ngơi.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3358</TotalTime>
  <Words>235</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ĐƯỜNG TÌNH YÊU  Giang Ân</vt:lpstr>
      <vt:lpstr>1. Suốt cả đời con đi tìm là tìm thiên ý, con khát khao mong chờ mong được an nghỉ trong Ngài, Ngài là nơi cho con đi tìm mãi. Cuộc đời con tin yêu nơi Ngài chẳng ngơi, có Ngài đời con êm trôi tháng năm buồn vui.</vt:lpstr>
      <vt:lpstr>ĐK. Chúa là tình yêu, tình yêu Chúa dạt dào, tình yêu Chúa ngọt ngào, tình yêu Chúa gởi trao, gởi trao tình mến. Con có là chi, là chi mà Chúa thương hoài, là chi mà xứng ơn Ngài, vì Ngài thương con đấy thôi, tình Ngài bao la biển khơi.</vt:lpstr>
      <vt:lpstr>2. Vất vả ngược xuôi trên đường là đường dương thế, bao khó nguy trong đời có Ngài con sẽ an lòng. Đường trần gian qua bao nhiêu thử thách. Đường tình yêu chông gai không hề ngại chi, Chúa là đường đi đưa con thoát bao hiểm nguy.</vt:lpstr>
      <vt:lpstr>3. Hát mãi niềm vui trong đời là được yêu Chúa, không có chi ưu phiền khi lòng luôn phó dâng Ngài, dù trần ai bôn ba trăm ngàn lối, thì đời con hân hoan trong lời tụng ca, Chúa là niềm vui vô biên chẳng khi nào ngơi.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1222</cp:revision>
  <dcterms:created xsi:type="dcterms:W3CDTF">2021-12-01T03:00:51Z</dcterms:created>
  <dcterms:modified xsi:type="dcterms:W3CDTF">2021-12-23T12:22:46Z</dcterms:modified>
</cp:coreProperties>
</file>