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6" r:id="rId3"/>
    <p:sldId id="267" r:id="rId4"/>
    <p:sldId id="257" r:id="rId5"/>
    <p:sldId id="260" r:id="rId6"/>
    <p:sldId id="263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ĐẤNG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THỐNG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Hải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Chúa là Đấng thống trị trời đất. Ngài ngự đến nắm vững vương triều. Chúa là Đấng thống trị trời đất. Ngài ngự đến, đến vì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Sao sáng dẫn đường chỉ lối Ba vua Phương Đông đến tìm. Dâng Chúa nhũ hương, vàng, kim tâm hồn thắm thiết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Con Chúa giáng sinh trần thế, nên Vua muôn vua cứu đời. dâng tiếng chúc khen người ơi, danh Ngài cõi phúc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nơi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Quỳ đây dâng tin, cậy mến. Thay cho muôn dân đáp đền. Con Chúa xuống ban bình yên, đất trời kết mối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tơ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duyên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4374</TotalTime>
  <Words>132</Words>
  <Application>Microsoft Office PowerPoint</Application>
  <PresentationFormat>On-screen Show (16:9)</PresentationFormat>
  <Paragraphs>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ĐẤNG THỐNG TRỊ  Hải Ánh</vt:lpstr>
      <vt:lpstr>ĐK. Chúa là Đấng thống trị trời đất. Ngài ngự đến nắm vững vương triều. Chúa là Đấng thống trị trời đất. Ngài ngự đến, đến vì tình yêu.</vt:lpstr>
      <vt:lpstr>1/ Sao sáng dẫn đường chỉ lối Ba vua Phương Đông đến tìm. Dâng Chúa nhũ hương, vàng, kim tâm hồn thắm thiết yêu tin.</vt:lpstr>
      <vt:lpstr>2/ Con Chúa giáng sinh trần thế, nên Vua muôn vua cứu đời. dâng tiếng chúc khen người ơi, danh Ngài cõi phúc nơi nơi.</vt:lpstr>
      <vt:lpstr>3/ Quỳ đây dâng tin, cậy mến. Thay cho muôn dân đáp đền. Con Chúa xuống ban bình yên, đất trời kết mối tơ duyên.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1518</cp:revision>
  <dcterms:created xsi:type="dcterms:W3CDTF">2021-12-01T03:00:51Z</dcterms:created>
  <dcterms:modified xsi:type="dcterms:W3CDTF">2021-12-22T09:22:56Z</dcterms:modified>
</cp:coreProperties>
</file>