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000" b="1">
                <a:solidFill>
                  <a:schemeClr val="bg1"/>
                </a:solidFill>
                <a:latin typeface="Times New Roman" pitchFamily="18" charset="0"/>
                <a:cs typeface="Times New Roman" pitchFamily="18" charset="0"/>
              </a:rPr>
              <a:t>ĐẤT KHÔ </a:t>
            </a:r>
            <a:r>
              <a:rPr lang="vi-VN" sz="6000" b="1">
                <a:solidFill>
                  <a:schemeClr val="bg1"/>
                </a:solidFill>
                <a:latin typeface="Times New Roman" pitchFamily="18" charset="0"/>
                <a:cs typeface="Times New Roman" pitchFamily="18" charset="0"/>
              </a:rPr>
              <a:t>ĐỢI </a:t>
            </a:r>
            <a:r>
              <a:rPr lang="vi-VN" sz="6000" b="1" smtClean="0">
                <a:solidFill>
                  <a:schemeClr val="bg1"/>
                </a:solidFill>
                <a:latin typeface="Times New Roman" pitchFamily="18" charset="0"/>
                <a:cs typeface="Times New Roman" pitchFamily="18" charset="0"/>
              </a:rPr>
              <a:t>CHỜ</a:t>
            </a:r>
            <a:r>
              <a:rPr lang="en-US" sz="6000" b="1" smtClean="0">
                <a:solidFill>
                  <a:schemeClr val="bg1"/>
                </a:solidFill>
                <a:latin typeface="Times New Roman" pitchFamily="18" charset="0"/>
                <a:cs typeface="Times New Roman" pitchFamily="18" charset="0"/>
              </a:rPr>
              <a:t/>
            </a:r>
            <a:br>
              <a:rPr lang="en-US" sz="6000" b="1" smtClean="0">
                <a:solidFill>
                  <a:schemeClr val="bg1"/>
                </a:solidFill>
                <a:latin typeface="Times New Roman" pitchFamily="18" charset="0"/>
                <a:cs typeface="Times New Roman" pitchFamily="18" charset="0"/>
              </a:rPr>
            </a:br>
            <a:r>
              <a:rPr lang="vi-VN" sz="6000" b="1" smtClean="0">
                <a:solidFill>
                  <a:schemeClr val="bg1"/>
                </a:solidFill>
                <a:latin typeface="Times New Roman" pitchFamily="18" charset="0"/>
                <a:cs typeface="Times New Roman" pitchFamily="18" charset="0"/>
              </a:rPr>
              <a:t>Trông </a:t>
            </a:r>
            <a:r>
              <a:rPr lang="vi-VN" sz="6000" b="1">
                <a:solidFill>
                  <a:schemeClr val="bg1"/>
                </a:solidFill>
                <a:latin typeface="Times New Roman" pitchFamily="18" charset="0"/>
                <a:cs typeface="Times New Roman" pitchFamily="18" charset="0"/>
              </a:rPr>
              <a:t>chờ </a:t>
            </a:r>
            <a:r>
              <a:rPr lang="vi-VN" sz="6000" b="1">
                <a:solidFill>
                  <a:schemeClr val="bg1"/>
                </a:solidFill>
                <a:latin typeface="Times New Roman" pitchFamily="18" charset="0"/>
                <a:cs typeface="Times New Roman" pitchFamily="18" charset="0"/>
              </a:rPr>
              <a:t>Chúa </a:t>
            </a:r>
            <a:r>
              <a:rPr lang="vi-VN" sz="6000" b="1" smtClean="0">
                <a:solidFill>
                  <a:schemeClr val="bg1"/>
                </a:solidFill>
                <a:latin typeface="Times New Roman" pitchFamily="18" charset="0"/>
                <a:cs typeface="Times New Roman" pitchFamily="18" charset="0"/>
              </a:rPr>
              <a:t>đến</a:t>
            </a:r>
            <a:r>
              <a:rPr lang="en-US" sz="6000" b="1" smtClean="0">
                <a:solidFill>
                  <a:schemeClr val="bg1"/>
                </a:solidFill>
                <a:latin typeface="Times New Roman" pitchFamily="18" charset="0"/>
                <a:cs typeface="Times New Roman" pitchFamily="18" charset="0"/>
              </a:rPr>
              <a:t/>
            </a:r>
            <a:br>
              <a:rPr lang="en-US" sz="6000" b="1" smtClean="0">
                <a:solidFill>
                  <a:schemeClr val="bg1"/>
                </a:solidFill>
                <a:latin typeface="Times New Roman" pitchFamily="18" charset="0"/>
                <a:cs typeface="Times New Roman" pitchFamily="18" charset="0"/>
              </a:rPr>
            </a:br>
            <a:r>
              <a:rPr lang="vi-VN" sz="6000" b="1" smtClean="0">
                <a:solidFill>
                  <a:schemeClr val="bg1"/>
                </a:solidFill>
                <a:latin typeface="Times New Roman" pitchFamily="18" charset="0"/>
                <a:cs typeface="Times New Roman" pitchFamily="18" charset="0"/>
              </a:rPr>
              <a:t>Phanxicô</a:t>
            </a:r>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Như đất khô đợi chờ, đợi chờ làn mưa. Này qua bao tháng năm đợi chờ, con chờ đợi Chúa. Này đây những cõi lòng như giá băng mùa đông. Trong đau thương héo úa, dâng Chúa niềm ước mong. Xin cho mưa xuống đời, xin cho rơi làn sương. Đây bao tâm hồn chờ mong Chúa </a:t>
            </a:r>
            <a:r>
              <a:rPr lang="vi-VN" sz="4000" b="1">
                <a:solidFill>
                  <a:schemeClr val="bg1"/>
                </a:solidFill>
                <a:latin typeface="Times New Roman" pitchFamily="18" charset="0"/>
                <a:cs typeface="Times New Roman" pitchFamily="18" charset="0"/>
              </a:rPr>
              <a:t>tình </a:t>
            </a:r>
            <a:r>
              <a:rPr lang="vi-VN" sz="4000" b="1" smtClean="0">
                <a:solidFill>
                  <a:schemeClr val="bg1"/>
                </a:solidFill>
                <a:latin typeface="Times New Roman" pitchFamily="18" charset="0"/>
                <a:cs typeface="Times New Roman" pitchFamily="18" charset="0"/>
              </a:rPr>
              <a:t>thương</a:t>
            </a:r>
            <a:r>
              <a:rPr lang="en-US"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a:t>
            </a:r>
            <a:r>
              <a:rPr lang="vi-VN" sz="4800" b="1">
                <a:solidFill>
                  <a:schemeClr val="bg1"/>
                </a:solidFill>
                <a:latin typeface="Times New Roman" pitchFamily="18" charset="0"/>
                <a:cs typeface="Times New Roman" pitchFamily="18" charset="0"/>
              </a:rPr>
              <a:t>. Nguyện Chúa hãy đến cứu giúp trần gian đang mong chờ. Tình yêu thương xoa dịu ngàn đau thương cho đời. Nguyện Chúa thắp ánh sáng mới vào đêm đen nhân loại, mờ phai đi cho đời ngàn muôn lỗi lầm xưa.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Như bóng đêm đợi chờ, đợi chờ hừng đông. Này tim con khát khao từng giờ, luôn chờ đợi Chúa. Lầm than giữa thế gian đâu biết ai ủi an. Tin yêu lên tiếng hát, dâng Chúa lời khấn van. Đây dương gian bao người chưa vơi đi thở than. Ơn thiêng cứu đời nguyện xin Chúa rộng ban.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Bao tháng năm đợi chờ, đợi chờ tình yêu. Dù bao nhiêu tối tăm mịt mùng, luôn chờ đợi Chúa. Tình yêu Chúa thắm màu dẫn bước ai khổ đau. Tim con chưa có Chúa, luôn kiếm tìm khát khao. Xin cho đêm cõi đời tươi lên muôn vì sao. Đây bao con người nhìn lên cõi trời cao.</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263</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ĐẤT KHÔ ĐỢI CHỜ Trông chờ Chúa đến Phanxicô</vt:lpstr>
      <vt:lpstr>1. Như đất khô đợi chờ, đợi chờ làn mưa. Này qua bao tháng năm đợi chờ, con chờ đợi Chúa. Này đây những cõi lòng như giá băng mùa đông. Trong đau thương héo úa, dâng Chúa niềm ước mong. Xin cho mưa xuống đời, xin cho rơi làn sương. Đây bao tâm hồn chờ mong Chúa tình thương.</vt:lpstr>
      <vt:lpstr>ĐK. Nguyện Chúa hãy đến cứu giúp trần gian đang mong chờ. Tình yêu thương xoa dịu ngàn đau thương cho đời. Nguyện Chúa thắp ánh sáng mới vào đêm đen nhân loại, mờ phai đi cho đời ngàn muôn lỗi lầm xưa.</vt:lpstr>
      <vt:lpstr>2. Như bóng đêm đợi chờ, đợi chờ hừng đông. Này tim con khát khao từng giờ, luôn chờ đợi Chúa. Lầm than giữa thế gian đâu biết ai ủi an. Tin yêu lên tiếng hát, dâng Chúa lời khấn van. Đây dương gian bao người chưa vơi đi thở than. Ơn thiêng cứu đời nguyện xin Chúa rộng ban.</vt:lpstr>
      <vt:lpstr>3. Bao tháng năm đợi chờ, đợi chờ tình yêu. Dù bao nhiêu tối tăm mịt mùng, luôn chờ đợi Chúa. Tình yêu Chúa thắm màu dẫn bước ai khổ đau. Tim con chưa có Chúa, luôn kiếm tìm khát khao. Xin cho đêm cõi đời tươi lên muôn vì sao. Đây bao con người nhìn lên cõi trời cao.</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41</cp:revision>
  <dcterms:created xsi:type="dcterms:W3CDTF">2021-12-01T03:00:51Z</dcterms:created>
  <dcterms:modified xsi:type="dcterms:W3CDTF">2021-12-01T07:10:30Z</dcterms:modified>
</cp:coreProperties>
</file>