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ĐẾN </a:t>
            </a:r>
            <a:r>
              <a:rPr lang="vi-VN" sz="3600" b="1">
                <a:solidFill>
                  <a:schemeClr val="bg1"/>
                </a:solidFill>
                <a:latin typeface="Times New Roman" pitchFamily="18" charset="0"/>
                <a:cs typeface="Times New Roman" pitchFamily="18" charset="0"/>
              </a:rPr>
              <a:t>MUÔN </a:t>
            </a:r>
            <a:r>
              <a:rPr lang="vi-VN" sz="3600" b="1" smtClean="0">
                <a:solidFill>
                  <a:schemeClr val="bg1"/>
                </a:solidFill>
                <a:latin typeface="Times New Roman" pitchFamily="18" charset="0"/>
                <a:cs typeface="Times New Roman" pitchFamily="18" charset="0"/>
              </a:rPr>
              <a:t>ĐỜI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Đàm </a:t>
            </a:r>
            <a:r>
              <a:rPr lang="vi-VN" sz="3600" b="1">
                <a:solidFill>
                  <a:schemeClr val="bg1"/>
                </a:solidFill>
                <a:latin typeface="Times New Roman" pitchFamily="18" charset="0"/>
                <a:cs typeface="Times New Roman" pitchFamily="18" charset="0"/>
              </a:rPr>
              <a:t>Ninh Hoa</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Đến muôn đời con cảm tạ ơn Chúa. Đến muôn đời con ngợi khen danh Chúa. Đến muôn đời, muôn muôn đời con ca vang tình thương Chúa. Và mãi mãi con nhớ công ơn Người.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Vì tình yêu bao la Chúa nâng đỡ con như phượng hoàng tung đôi cánh. Chúa dắt dìu con đi trong ánh sáng Người, hạnh phúc nào hơn.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Vì tình yêu bao la, Chúa gìn giữ con qua bao nhiêu hiểm nguy con vui sướng. Đôi mắt lệ yêu thương con hiến dâng Người êm ái nào hơn.</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3601</TotalTime>
  <Words>118</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ĐẾN MUÔN ĐỜI  Đàm Ninh Hoa</vt:lpstr>
      <vt:lpstr>ĐK. Đến muôn đời con cảm tạ ơn Chúa. Đến muôn đời con ngợi khen danh Chúa. Đến muôn đời, muôn muôn đời con ca vang tình thương Chúa. Và mãi mãi con nhớ công ơn Người.</vt:lpstr>
      <vt:lpstr>1. Vì tình yêu bao la Chúa nâng đỡ con như phượng hoàng tung đôi cánh. Chúa dắt dìu con đi trong ánh sáng Người, hạnh phúc nào hơn.</vt:lpstr>
      <vt:lpstr>2. Vì tình yêu bao la, Chúa gìn giữ con qua bao nhiêu hiểm nguy con vui sướng. Đôi mắt lệ yêu thương con hiến dâng Người êm ái nào hơn.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1291</cp:revision>
  <dcterms:created xsi:type="dcterms:W3CDTF">2021-12-01T03:00:51Z</dcterms:created>
  <dcterms:modified xsi:type="dcterms:W3CDTF">2021-12-25T05:18:53Z</dcterms:modified>
</cp:coreProperties>
</file>