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59"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sv-SE" sz="4000" b="1">
                <a:solidFill>
                  <a:schemeClr val="bg1"/>
                </a:solidFill>
                <a:latin typeface="Times New Roman" pitchFamily="18" charset="0"/>
                <a:cs typeface="Times New Roman" pitchFamily="18" charset="0"/>
              </a:rPr>
              <a:t>ĐẾN VỚI CON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Đến với con khi tim này héo gầy, đến với con mưa hồng ân nhân ái. Đến với con khi cuộc đời không tươi. Đến với con đem niềm tin sáng ngời.</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Đến với con, xin Ngài đến với con, đem bình an và sức sống Thần Linh. Đến với con, xin Ngài đến với con, đem bình an và sức sống Thiên Đình.</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Đến với con khi tâm hồn xao động. Đến với con đem bình an cuộc sống. Đến với con khi tình yêu bay xa. Đến với con đem niềm vui thái hòa.</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Đến với con khi ân tình vỡ mộng. Đến với con đem tình yêu sưởi ấm. Đến với con khi dục tình vương mang. Đến với con đem nhiệt tình chiếu rạng.</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904</TotalTime>
  <Words>158</Words>
  <Application>Microsoft Office PowerPoint</Application>
  <PresentationFormat>On-screen Show (16:9)</PresentationFormat>
  <Paragraphs>6</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ĐẾN VỚI CON</vt:lpstr>
      <vt:lpstr>1/ Đến với con khi tim này héo gầy, đến với con mưa hồng ân nhân ái. Đến với con khi cuộc đời không tươi. Đến với con đem niềm tin sáng ngời.</vt:lpstr>
      <vt:lpstr>ĐK: Đến với con, xin Ngài đến với con, đem bình an và sức sống Thần Linh. Đến với con, xin Ngài đến với con, đem bình an và sức sống Thiên Đình.</vt:lpstr>
      <vt:lpstr>2/ Đến với con khi tâm hồn xao động. Đến với con đem bình an cuộc sống. Đến với con khi tình yêu bay xa. Đến với con đem niềm vui thái hòa.</vt:lpstr>
      <vt:lpstr>3/ Đến với con khi ân tình vỡ mộng. Đến với con đem tình yêu sưởi ấm. Đến với con khi dục tình vương mang. Đến với con đem nhiệt tình chiếu rạng.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278</cp:revision>
  <dcterms:created xsi:type="dcterms:W3CDTF">2021-12-01T03:00:51Z</dcterms:created>
  <dcterms:modified xsi:type="dcterms:W3CDTF">2021-12-07T00:41:37Z</dcterms:modified>
</cp:coreProperties>
</file>