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ĐẾN VỚI </a:t>
            </a:r>
            <a:r>
              <a:rPr lang="vi-VN" sz="3600" b="1">
                <a:solidFill>
                  <a:schemeClr val="bg1"/>
                </a:solidFill>
                <a:latin typeface="Times New Roman" pitchFamily="18" charset="0"/>
                <a:cs typeface="Times New Roman" pitchFamily="18" charset="0"/>
              </a:rPr>
              <a:t>TRÁI </a:t>
            </a:r>
            <a:r>
              <a:rPr lang="vi-VN" sz="3600" b="1" smtClean="0">
                <a:solidFill>
                  <a:schemeClr val="bg1"/>
                </a:solidFill>
                <a:latin typeface="Times New Roman" pitchFamily="18" charset="0"/>
                <a:cs typeface="Times New Roman" pitchFamily="18" charset="0"/>
              </a:rPr>
              <a:t>TIM</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Ân Đức</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Loài người ơi đừng phụ tình Chúa, hãy về đây nương thân trái Ngài. Đến với trái tim Ta bao nhiêu tháng năm qua Ta luôn mỏi mòn mong chờ. Đến với trái tim Ta bao nhiêu tháng năm qua con quên lãng dại khờ.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Nơi tim Ta lửa mến yêu chan hòa cho tan mau lòng ai lạnh giá. Nơi tim Ta sức sống ăm ắp đầy cho vơi đi gánh nặng đắng cay.</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Loài người ơi đừng phụ tình Chúa, hãy về đây nương thân trái Ngài. Đến với trái tim Ta sẽ trút hết thương đau khi mang nỗi niềm âu sầu. Đến với trái tim Ta ưu tư sẽ tiêu hao thương yêu sẽ dạt dào.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Loài người ơi đừng phụ tình Chúa, hãy về đây nương thân trái Ngài. Đến với trái tim Ta kiếp sống bớt lê thê khi mang ách nặng ê chề. Đến với trái tim Ta đắng đót sẽ tiêu hao chua cay sẽ ngọt ngào.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3749</TotalTime>
  <Words>195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ĐẾN VỚI TRÁI TIM  Lm. Ân Đức</vt:lpstr>
      <vt:lpstr>1. Loài người ơi đừng phụ tình Chúa, hãy về đây nương thân trái Ngài. Đến với trái tim Ta bao nhiêu tháng năm qua Ta luôn mỏi mòn mong chờ. Đến với trái tim Ta bao nhiêu tháng năm qua con quên lãng dại khờ.</vt:lpstr>
      <vt:lpstr>ĐK. Nơi tim Ta lửa mến yêu chan hòa cho tan mau lòng ai lạnh giá. Nơi tim Ta sức sống ăm ắp đầy cho vơi đi gánh nặng đắng cay.</vt:lpstr>
      <vt:lpstr>2. Loài người ơi đừng phụ tình Chúa, hãy về đây nương thân trái Ngài. Đến với trái tim Ta sẽ trút hết thương đau khi mang nỗi niềm âu sầu. Đến với trái tim Ta ưu tư sẽ tiêu hao thương yêu sẽ dạt dào.</vt:lpstr>
      <vt:lpstr>3. Loài người ơi đừng phụ tình Chúa, hãy về đây nương thân trái Ngài. Đến với trái tim Ta kiếp sống bớt lê thê khi mang ách nặng ê chề. Đến với trái tim Ta đắng đót sẽ tiêu hao chua cay sẽ ngọt ngào.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1369</cp:revision>
  <dcterms:created xsi:type="dcterms:W3CDTF">2021-12-01T03:00:51Z</dcterms:created>
  <dcterms:modified xsi:type="dcterms:W3CDTF">2021-12-28T11:58:12Z</dcterms:modified>
</cp:coreProperties>
</file>