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7"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Đến Với Chúa</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Tác giả: Lm. Phạm Liên Hùng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Ðến với Chúa hồn con vui miên man. Ðến với Chúa nhạc thánh reo râm ran, thần trí con hân hoan, vì đến với Chúa trong rực rỡ ánh sáng. Ðến với Ngài bao lắng lo hoang mang, bao đắng cay gian nan cũng tàn.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Chúa chính là bạn đường, bạn thân thiết mến thương. Chúa nguồn mạch yêu đương, muôn khúc nhạc du dương.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Chúa sẽ ban thân mình để nuôi dưỡng chúng sinh. Chúa dạy điều quang minh soi bước đường </a:t>
            </a:r>
            <a:r>
              <a:rPr lang="vi-VN" sz="6600" b="1">
                <a:solidFill>
                  <a:schemeClr val="bg1"/>
                </a:solidFill>
                <a:latin typeface="Times New Roman" pitchFamily="18" charset="0"/>
                <a:cs typeface="Times New Roman" pitchFamily="18" charset="0"/>
              </a:rPr>
              <a:t>phù </a:t>
            </a:r>
            <a:r>
              <a:rPr lang="vi-VN" sz="6600" b="1" smtClean="0">
                <a:solidFill>
                  <a:schemeClr val="bg1"/>
                </a:solidFill>
                <a:latin typeface="Times New Roman" pitchFamily="18" charset="0"/>
                <a:cs typeface="Times New Roman" pitchFamily="18" charset="0"/>
              </a:rPr>
              <a:t>sinh.</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Con khắc ghi một đời nguồn ân phúc thắm tươi. Giữ hồn thật trẻ vui như cánh đồng lên khơi.</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TotalTime>
  <Words>131</Words>
  <Application>Microsoft Office PowerPoint</Application>
  <PresentationFormat>On-screen Show (16:9)</PresentationFormat>
  <Paragraphs>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Đến Với Chúa Tác giả: Lm. Phạm Liên Hùng</vt:lpstr>
      <vt:lpstr>ÐK: Ðến với Chúa hồn con vui miên man. Ðến với Chúa nhạc thánh reo râm ran, thần trí con hân hoan, vì đến với Chúa trong rực rỡ ánh sáng. Ðến với Ngài bao lắng lo hoang mang, bao đắng cay gian nan cũng tàn.</vt:lpstr>
      <vt:lpstr>1. Chúa chính là bạn đường, bạn thân thiết mến thương. Chúa nguồn mạch yêu đương, muôn khúc nhạc du dương.</vt:lpstr>
      <vt:lpstr>2. Chúa sẽ ban thân mình để nuôi dưỡng chúng sinh. Chúa dạy điều quang minh soi bước đường phù sinh.</vt:lpstr>
      <vt:lpstr>3. Con khắc ghi một đời nguồn ân phúc thắm tươi. Giữ hồn thật trẻ vui như cánh đồng lên khơi.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202</cp:revision>
  <dcterms:created xsi:type="dcterms:W3CDTF">2021-12-01T03:00:51Z</dcterms:created>
  <dcterms:modified xsi:type="dcterms:W3CDTF">2021-12-03T09:47:44Z</dcterms:modified>
</cp:coreProperties>
</file>