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HIẾN LỄ TÌNH YÊU</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Tác giả: Nhạc Thế Thông - Lời: Miên Ly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Đền vàng vang điệu nhạc cung tiến. Con đến tiến dâng tình yêu. Tiến dâng ước mơ và xác hồn nguyện như lễ dâng toàn thiêu. Xin nhận tình con nhỏ bé. Xin hiệp cùng với rượu bánh như chiều tiệc ly ngày xưa nên của lễ mừng khen Chúa </a:t>
            </a:r>
            <a:r>
              <a:rPr lang="vi-VN" b="1">
                <a:solidFill>
                  <a:schemeClr val="bg1"/>
                </a:solidFill>
                <a:latin typeface="Times New Roman" pitchFamily="18" charset="0"/>
                <a:cs typeface="Times New Roman" pitchFamily="18" charset="0"/>
              </a:rPr>
              <a:t>Trời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Của lễ góp về dâng Chúa. Là bao sướng vui đau buồn. Dâng ước vọng mai sau. Dâng tháng ngày đã qua. Nguyện dâng lên cả cuộc đời còn đang rong ruổi gian trần. Nguyện Chúa thương nhận lễ con dâng. Nguyện Chúa ban nhiều thánh ân.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Chỉ là thân phận người mong manh sao dám tiến dâng tình yêu? Chính Cha đã kêu gọi con về để con bước đi cùng Cha. Con được nhận như của lễ dâng về từ nơi trần thế cứu đời lầm than tội mê đem tình Chúa vào tim </a:t>
            </a:r>
            <a:r>
              <a:rPr lang="vi-VN" sz="4800" b="1">
                <a:solidFill>
                  <a:schemeClr val="bg1"/>
                </a:solidFill>
                <a:latin typeface="Times New Roman" pitchFamily="18" charset="0"/>
                <a:cs typeface="Times New Roman" pitchFamily="18" charset="0"/>
              </a:rPr>
              <a:t>mỗi </a:t>
            </a:r>
            <a:r>
              <a:rPr lang="vi-VN" sz="4800" b="1" smtClean="0">
                <a:solidFill>
                  <a:schemeClr val="bg1"/>
                </a:solidFill>
                <a:latin typeface="Times New Roman" pitchFamily="18" charset="0"/>
                <a:cs typeface="Times New Roman" pitchFamily="18" charset="0"/>
              </a:rPr>
              <a:t>người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2775</TotalTime>
  <Words>178</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HIẾN LỄ TÌNH YÊU Tác giả: Nhạc Thế Thông - Lời: Miên Ly</vt:lpstr>
      <vt:lpstr>1/ Đền vàng vang điệu nhạc cung tiến. Con đến tiến dâng tình yêu. Tiến dâng ước mơ và xác hồn nguyện như lễ dâng toàn thiêu. Xin nhận tình con nhỏ bé. Xin hiệp cùng với rượu bánh như chiều tiệc ly ngày xưa nên của lễ mừng khen Chúa Trời.</vt:lpstr>
      <vt:lpstr>ĐK. Của lễ góp về dâng Chúa. Là bao sướng vui đau buồn. Dâng ước vọng mai sau. Dâng tháng ngày đã qua. Nguyện dâng lên cả cuộc đời còn đang rong ruổi gian trần. Nguyện Chúa thương nhận lễ con dâng. Nguyện Chúa ban nhiều thánh ân.</vt:lpstr>
      <vt:lpstr>2/ Chỉ là thân phận người mong manh sao dám tiến dâng tình yêu? Chính Cha đã kêu gọi con về để con bước đi cùng Cha. Con được nhận như của lễ dâng về từ nơi trần thế cứu đời lầm than tội mê đem tình Chúa vào tim mỗi người.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1038</cp:revision>
  <dcterms:created xsi:type="dcterms:W3CDTF">2021-12-01T03:00:51Z</dcterms:created>
  <dcterms:modified xsi:type="dcterms:W3CDTF">2021-12-16T07:34:29Z</dcterms:modified>
</cp:coreProperties>
</file>