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56" r:id="rId3"/>
    <p:sldId id="257" r:id="rId4"/>
    <p:sldId id="267" r:id="rId5"/>
    <p:sldId id="260" r:id="rId6"/>
    <p:sldId id="263" r:id="rId7"/>
    <p:sldId id="268" r:id="rId8"/>
    <p:sldId id="269" r:id="rId9"/>
    <p:sldId id="270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ĐỒNG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BÊLEM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Ngọc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Đồng Bê-lem một đêm đông tuyết rơi. Con Chúa sinh xuống làm Người chốn trần ai. Đồng Bê-lem một đêm đông tuyết rơi. Con Chúa sinh xuống gian trần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cứu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Mau mau ta lên đường chiêm ngưỡng, mau mau ta đi đến bái lạy, cùng với các Thiên Thần ca xướng. Vinh danh Chúa trên nơi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cửu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Mau mau ta theo vì sao sáng, mau mau ta đi đến tôn thờ, cùng với các mục đồng vui sướng, đây ân phúc xuống ai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ngay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Vui vui lên hỡi người nặng gánh, vui vui lên ai mãi mong chờ, nào đón lấy ân lộc đêm thánh, vang câu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hát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Al-lê-lu-ia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6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4297</TotalTime>
  <Words>141</Words>
  <Application>Microsoft Office PowerPoint</Application>
  <PresentationFormat>On-screen Show (16:9)</PresentationFormat>
  <Paragraphs>8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ĐỒNG BÊLEM  Ngọc Linh</vt:lpstr>
      <vt:lpstr>ĐK: Đồng Bê-lem một đêm đông tuyết rơi. Con Chúa sinh xuống làm Người chốn trần ai. Đồng Bê-lem một đêm đông tuyết rơi. Con Chúa sinh xuống gian trần cứu đời.</vt:lpstr>
      <vt:lpstr>1/ Mau mau ta lên đường chiêm ngưỡng, mau mau ta đi đến bái lạy, cùng với các Thiên Thần ca xướng. Vinh danh Chúa trên nơi cửu trùng.</vt:lpstr>
      <vt:lpstr>2/ Mau mau ta theo vì sao sáng, mau mau ta đi đến tôn thờ, cùng với các mục đồng vui sướng, đây ân phúc xuống ai ngay lành.</vt:lpstr>
      <vt:lpstr>3/ Vui vui lên hỡi người nặng gánh, vui vui lên ai mãi mong chờ, nào đón lấy ân lộc đêm thánh, vang câu hát Al-lê-lu-ia.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1477</cp:revision>
  <dcterms:created xsi:type="dcterms:W3CDTF">2021-12-01T03:00:51Z</dcterms:created>
  <dcterms:modified xsi:type="dcterms:W3CDTF">2021-12-22T08:05:40Z</dcterms:modified>
</cp:coreProperties>
</file>