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256" r:id="rId3"/>
    <p:sldId id="263" r:id="rId4"/>
    <p:sldId id="257" r:id="rId5"/>
    <p:sldId id="258" r:id="rId6"/>
    <p:sldId id="267" r:id="rId7"/>
    <p:sldId id="260" r:id="rId8"/>
    <p:sldId id="265" r:id="rId9"/>
    <p:sldId id="268" r:id="rId10"/>
    <p:sldId id="269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95976" autoAdjust="0"/>
  </p:normalViewPr>
  <p:slideViewPr>
    <p:cSldViewPr>
      <p:cViewPr>
        <p:scale>
          <a:sx n="125" d="100"/>
          <a:sy n="125" d="100"/>
        </p:scale>
        <p:origin x="-1224" y="-9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88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ĐỒNG </a:t>
            </a:r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CỎ </a:t>
            </a:r>
            <a:r>
              <a:rPr lang="vi-VN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TƯƠI</a:t>
            </a:r>
            <a:r>
              <a:rPr lang="en-US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Hùng </a:t>
            </a:r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Lân</a:t>
            </a:r>
            <a:endParaRPr lang="vi-VN" sz="3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ÐK: Ðồng là đồng cỏ tươi, Chúa chăn cho tôi nghỉ ngơi, suối ngọt cỏ non xanh rì, tôi nay còn thiếu thốn chi, vui thay mà cũng phúc thay.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8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Kết: Vui thay là đồng cỏ tươi, Chúa chăn đã đem tôi vô </a:t>
            </a:r>
            <a:r>
              <a:rPr lang="vi-VN" sz="8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nghỉ </a:t>
            </a:r>
            <a:r>
              <a:rPr lang="vi-VN" sz="8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ngơi</a:t>
            </a:r>
            <a:r>
              <a:rPr lang="en-US" sz="8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80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Chân tôi theo nẻo chính, Chúa thương tôi như con ngươi Ngài, đầu con xức dầu thánh, tiến lên đền thánh </a:t>
            </a:r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hằng </a:t>
            </a:r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Tôi an tâm vững trí, dẫu qua nơi âm u hãi hùng, lòng tin tưởng tuyệt đối, thấy côn trượng Chúa </a:t>
            </a:r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 </a:t>
            </a:r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mừng</a:t>
            </a:r>
            <a:r>
              <a:rPr lang="en-US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Mâm cao lương đã sẵn, chén rượu bồ đào đây vơi đầy, để tôi lấy lại sức, Chúa đưa về suối </a:t>
            </a:r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đời </a:t>
            </a:r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en-US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Tôi nên con sự sáng, trái hoa sinh sôi hơn sao trời, tình thương Chúa ở với tôi, có chi đẹp </a:t>
            </a:r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hơn </a:t>
            </a:r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en-US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3667</TotalTime>
  <Words>177</Words>
  <Application>Microsoft Office PowerPoint</Application>
  <PresentationFormat>On-screen Show (16:9)</PresentationFormat>
  <Paragraphs>11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ĐỒNG CỎ TƯƠI  Hùng Lân</vt:lpstr>
      <vt:lpstr>ÐK: Ðồng là đồng cỏ tươi, Chúa chăn cho tôi nghỉ ngơi, suối ngọt cỏ non xanh rì, tôi nay còn thiếu thốn chi, vui thay mà cũng phúc thay.</vt:lpstr>
      <vt:lpstr>Kết: Vui thay là đồng cỏ tươi, Chúa chăn đã đem tôi vô nghỉ ngơi.</vt:lpstr>
      <vt:lpstr>1. Chân tôi theo nẻo chính, Chúa thương tôi như con ngươi Ngài, đầu con xức dầu thánh, tiến lên đền thánh hằng ngày.</vt:lpstr>
      <vt:lpstr>2. Tôi an tâm vững trí, dẫu qua nơi âm u hãi hùng, lòng tin tưởng tuyệt đối, thấy côn trượng Chúa là mừng.</vt:lpstr>
      <vt:lpstr>3. Mâm cao lương đã sẵn, chén rượu bồ đào đây vơi đầy, để tôi lấy lại sức, Chúa đưa về suối đời đời.</vt:lpstr>
      <vt:lpstr>4. Tôi nên con sự sáng, trái hoa sinh sôi hơn sao trời, tình thương Chúa ở với tôi, có chi đẹp hơn đời.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1324</cp:revision>
  <dcterms:created xsi:type="dcterms:W3CDTF">2021-12-01T03:00:51Z</dcterms:created>
  <dcterms:modified xsi:type="dcterms:W3CDTF">2021-12-27T22:04:28Z</dcterms:modified>
</cp:coreProperties>
</file>