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7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CỎ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Hùng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Lân</a:t>
            </a:r>
            <a:endParaRPr lang="vi-VN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Ðồng là đồng cỏ tươi, Chúa chăn cho tôi nghỉ ngơi, suối ngọt cỏ non xanh rì, tôi nay còn thiếu thốn chi, vui thay mà cũng phúc thay.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Kết: Vui thay là đồng cỏ tươi, Chúa chăn đã đem tôi vô </a:t>
            </a:r>
            <a:r>
              <a:rPr lang="vi-VN" sz="8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nghỉ </a:t>
            </a:r>
            <a:r>
              <a:rPr lang="vi-VN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ngơi</a:t>
            </a:r>
            <a:r>
              <a:rPr lang="en-US" sz="8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8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Chân tôi theo nẻo chính, Chúa thương tôi như con ngươi Ngài, đầu con xức dầu thánh, tiến lên đền thánh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hằng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Tôi an tâm vững trí, dẫu qua nơi âm u hãi hùng, lòng tin tưởng tuyệt đối, thấy côn trượng Chúa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Mâm cao lương đã sẵn, chén rượu bồ đào đây vơi đầy, để tôi lấy lại sức, Chúa đưa về suối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Tôi nên con sự sáng, trái hoa sinh sôi hơn sao trời, tình thương Chúa ở với tôi, có chi đẹp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177</Words>
  <Application>Microsoft Office PowerPoint</Application>
  <PresentationFormat>On-screen Show (16:9)</PresentationFormat>
  <Paragraphs>11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ĐỒNG CỎ TƯƠI  Hùng Lân</vt:lpstr>
      <vt:lpstr>ÐK: Ðồng là đồng cỏ tươi, Chúa chăn cho tôi nghỉ ngơi, suối ngọt cỏ non xanh rì, tôi nay còn thiếu thốn chi, vui thay mà cũng phúc thay.</vt:lpstr>
      <vt:lpstr>Kết: Vui thay là đồng cỏ tươi, Chúa chăn đã đem tôi vô nghỉ ngơi.</vt:lpstr>
      <vt:lpstr>1. Chân tôi theo nẻo chính, Chúa thương tôi như con ngươi Ngài, đầu con xức dầu thánh, tiến lên đền thánh hằng ngày.</vt:lpstr>
      <vt:lpstr>2. Tôi an tâm vững trí, dẫu qua nơi âm u hãi hùng, lòng tin tưởng tuyệt đối, thấy côn trượng Chúa là mừng.</vt:lpstr>
      <vt:lpstr>3. Mâm cao lương đã sẵn, chén rượu bồ đào đây vơi đầy, để tôi lấy lại sức, Chúa đưa về suối đời đời.</vt:lpstr>
      <vt:lpstr>4. Tôi nên con sự sáng, trái hoa sinh sôi hơn sao trời, tình thương Chúa ở với tôi, có chi đẹp hơn đời.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1324</cp:revision>
  <dcterms:created xsi:type="dcterms:W3CDTF">2021-12-01T03:00:51Z</dcterms:created>
  <dcterms:modified xsi:type="dcterms:W3CDTF">2021-12-27T22:04:28Z</dcterms:modified>
</cp:coreProperties>
</file>