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DÂNG HY LỄ NÀY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Việt Khôi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Đồi Canvê chiều xưa năm ấy, Con Thiên Chúa đã chết treo thập hình để đền bù, để đền bù tội lỗi ngàn dân. Và ngày nay trên bàn thờ Chúa, hy lễ thánh tái diễn trong từng ngày, ban ơn thiêng, ban ơn thiêng để cứu chuộc muôn người.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dâng hy lễ này để tưởng niệm Ngài đã chịu chết, để tưởng niệm Ngài đã sống lại. Con dâng hy lễ này hợp với hiến lễ huyền siêu, thượng tiến với trót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Tựa nương nơi tình Cha thương đến, xin cương quyết cất bước quay trở về, để tìm lại, để tìm lại hạnh phúc bỏ quên. Nguyện tình yêu đưa đường mở lối, xin thánh hoá hiến lễ dâng cuộc đời cho tim con, cho tim con chan chứa muôn ơn Trời.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Tình khoan dung của Cha chan chứa, con đâu biết lấy những chi đền tạ mà chuộc lại, mà chuộc lại lầm lỡ ngày qua. Nguyện từ đây dâng cả tình mến trong giông tố vẫn sáng tươi trọn niềm tri ân Cha, tri ân Cha hay xót thương dịu hiền.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227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DÂNG HY LỄ NÀY Việt Khôi</vt:lpstr>
      <vt:lpstr>1. Đồi Canvê chiều xưa năm ấy, Con Thiên Chúa đã chết treo thập hình để đền bù, để đền bù tội lỗi ngàn dân. Và ngày nay trên bàn thờ Chúa, hy lễ thánh tái diễn trong từng ngày, ban ơn thiêng, ban ơn thiêng để cứu chuộc muôn người. </vt:lpstr>
      <vt:lpstr>ĐK. Con dâng hy lễ này để tưởng niệm Ngài đã chịu chết, để tưởng niệm Ngài đã sống lại. Con dâng hy lễ này hợp với hiến lễ huyền siêu, thượng tiến với trót tình yêu.</vt:lpstr>
      <vt:lpstr>2. Tựa nương nơi tình Cha thương đến, xin cương quyết cất bước quay trở về, để tìm lại, để tìm lại hạnh phúc bỏ quên. Nguyện tình yêu đưa đường mở lối, xin thánh hoá hiến lễ dâng cuộc đời cho tim con, cho tim con chan chứa muôn ơn Trời. </vt:lpstr>
      <vt:lpstr>3. Tình khoan dung của Cha chan chứa, con đâu biết lấy những chi đền tạ mà chuộc lại, mà chuộc lại lầm lỡ ngày qua. Nguyện từ đây dâng cả tình mến trong giông tố vẫn sáng tươi trọn niềm tri ân Cha, tri ân Cha hay xót thương dịu hiền.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607</cp:revision>
  <dcterms:created xsi:type="dcterms:W3CDTF">2021-12-01T03:00:51Z</dcterms:created>
  <dcterms:modified xsi:type="dcterms:W3CDTF">2021-12-11T07:21:13Z</dcterms:modified>
</cp:coreProperties>
</file>