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ĐỜI CON </a:t>
            </a:r>
            <a:r>
              <a:rPr lang="vi-VN" sz="3600" b="1">
                <a:solidFill>
                  <a:schemeClr val="bg1"/>
                </a:solidFill>
                <a:latin typeface="Times New Roman" pitchFamily="18" charset="0"/>
                <a:cs typeface="Times New Roman" pitchFamily="18" charset="0"/>
              </a:rPr>
              <a:t>CÓ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Con cần có Chúa như đất cần có mưa, con tựa nương Chúa như suối tựa có sông sâu. Con tìm đến Chúa để thấy nguồn bình an. Con cần đến Ngài để chia sớt buồn vui. Con cần Lời Chúa để sáng soi đường đi. Đi tìm hạnh phúc chỉ có ở nơi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Đời con có Chúa như mùa xuân không úa, lúa ngô trên đồng mong ước ngày mùa đơm bông. Đời con khát Chúa như đất khát mong mưa rào, như lính gác mong đêm tàn. Xin Chúa ở lại bên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Nương tựa ở Chúa để thấy đời thảnh thơi, con nhìn lên Chúa là Đấng giàu có cao sang. Con chạy đến Chúa để thấy niềm an vui. Con cần có Ngài sẻ chia sớt niềm đau. Con nguyện dâng hiến cả tấm thân đời con, như là ngọn nến rực cháy ở gian trần.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3058</TotalTime>
  <Words>182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ĐỜI CON CÓ CHÚA  Phan Hùng</vt:lpstr>
      <vt:lpstr>1. Con cần có Chúa như đất cần có mưa, con tựa nương Chúa như suối tựa có sông sâu. Con tìm đến Chúa để thấy nguồn bình an. Con cần đến Ngài để chia sớt buồn vui. Con cần Lời Chúa để sáng soi đường đi. Đi tìm hạnh phúc chỉ có ở nơi Ngài.</vt:lpstr>
      <vt:lpstr>ĐK. Đời con có Chúa như mùa xuân không úa, lúa ngô trên đồng mong ước ngày mùa đơm bông. Đời con khát Chúa như đất khát mong mưa rào, như lính gác mong đêm tàn. Xin Chúa ở lại bên con.</vt:lpstr>
      <vt:lpstr>2. Nương tựa ở Chúa để thấy đời thảnh thơi, con nhìn lên Chúa là Đấng giàu có cao sang. Con chạy đến Chúa để thấy niềm an vui. Con cần có Ngài sẻ chia sớt niềm đau. Con nguyện dâng hiến cả tấm thân đời con, như là ngọn nến rực cháy ở gian trần.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1154</cp:revision>
  <dcterms:created xsi:type="dcterms:W3CDTF">2021-12-01T03:00:51Z</dcterms:created>
  <dcterms:modified xsi:type="dcterms:W3CDTF">2021-12-17T12:04:28Z</dcterms:modified>
</cp:coreProperties>
</file>