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ĐỜI CON CÓ CHÚA</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Sr.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Đời con có Chúa như muôn tia nắng chan hòa rực rỡ, chiếu xuống gian trần soi sáng mọi nơi. Đời con có Chúa, như ánh bình minh phá tan đêm mù, đưa người lữ khách tìm về chân lý</a:t>
            </a:r>
            <a:r>
              <a:rPr lang="vi-VN" b="1">
                <a:solidFill>
                  <a:schemeClr val="bg1"/>
                </a:solidFill>
                <a:latin typeface="Times New Roman" pitchFamily="18" charset="0"/>
                <a:cs typeface="Times New Roman" pitchFamily="18" charset="0"/>
              </a:rPr>
              <a:t>.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Đời con có Chúa thật bình an như trong tay mẹ hiền, êm như khúc hát ru con vào đời trong tình Chúa ôi đắm say tuyệt vời.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Chúa bước đi bên con, nỗi sướng vui hân hoan, tâm hồn con sáng lên niềm hạnh phúc. Chúa sống trong tim con, ánh xuân gieo muôn nơi, áng Tin Mừng con truyền rao khắp nẻo đường con đi.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khắc trong tim con dấu yêu thương tha nhân, đây đời con sống cho Ngài mãi mãi. Chúa muốn con ra đi, dấn thân trao tin yêu, sống Tin Mừng con thực thi khắp nẻo đường con đi.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Hát khúc ca tri ân, trái tim con rung ngân, trong tình yêu Chúa ban tặng nhân gian. Khắp nẻo muôn con tim, hát chung câu yêu thương, chung tâm tình đem bình an khắp nẻo đường con đi.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2917</TotalTime>
  <Words>226</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ĐỜI CON CÓ CHÚA Sr. Hoàng Phương</vt:lpstr>
      <vt:lpstr>ĐK. Đời con có Chúa như muôn tia nắng chan hòa rực rỡ, chiếu xuống gian trần soi sáng mọi nơi. Đời con có Chúa, như ánh bình minh phá tan đêm mù, đưa người lữ khách tìm về chân lý. </vt:lpstr>
      <vt:lpstr>**Đời con có Chúa thật bình an như trong tay mẹ hiền, êm như khúc hát ru con vào đời trong tình Chúa ôi đắm say tuyệt vời.</vt:lpstr>
      <vt:lpstr>1. Chúa bước đi bên con, nỗi sướng vui hân hoan, tâm hồn con sáng lên niềm hạnh phúc. Chúa sống trong tim con, ánh xuân gieo muôn nơi, áng Tin Mừng con truyền rao khắp nẻo đường con đi.</vt:lpstr>
      <vt:lpstr>2. Chúa khắc trong tim con dấu yêu thương tha nhân, đây đời con sống cho Ngài mãi mãi. Chúa muốn con ra đi, dấn thân trao tin yêu, sống Tin Mừng con thực thi khắp nẻo đường con đi.</vt:lpstr>
      <vt:lpstr>3. Hát khúc ca tri ân, trái tim con rung ngân, trong tình yêu Chúa ban tặng nhân gian. Khắp nẻo muôn con tim, hát chung câu yêu thương, chung tâm tình đem bình an khắp nẻo đường con đi.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1093</cp:revision>
  <dcterms:created xsi:type="dcterms:W3CDTF">2021-12-01T03:00:51Z</dcterms:created>
  <dcterms:modified xsi:type="dcterms:W3CDTF">2021-12-17T08:05:59Z</dcterms:modified>
</cp:coreProperties>
</file>